
<file path=[Content_Types].xml><?xml version="1.0" encoding="utf-8"?>
<Types xmlns="http://schemas.openxmlformats.org/package/2006/content-types">
  <Default Extension="bin" ContentType="application/vnd.ms-office.vbaProject"/>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slides/slide367.xml" ContentType="application/vnd.openxmlformats-officedocument.presentationml.slide+xml"/>
  <Override PartName="/ppt/slides/slide368.xml" ContentType="application/vnd.openxmlformats-officedocument.presentationml.slide+xml"/>
  <Override PartName="/ppt/slides/slide369.xml" ContentType="application/vnd.openxmlformats-officedocument.presentationml.slide+xml"/>
  <Override PartName="/ppt/slides/slide370.xml" ContentType="application/vnd.openxmlformats-officedocument.presentationml.slide+xml"/>
  <Override PartName="/ppt/slides/slide371.xml" ContentType="application/vnd.openxmlformats-officedocument.presentationml.slide+xml"/>
  <Override PartName="/ppt/slides/slide372.xml" ContentType="application/vnd.openxmlformats-officedocument.presentationml.slide+xml"/>
  <Override PartName="/ppt/slides/slide373.xml" ContentType="application/vnd.openxmlformats-officedocument.presentationml.slide+xml"/>
  <Override PartName="/ppt/slides/slide374.xml" ContentType="application/vnd.openxmlformats-officedocument.presentationml.slide+xml"/>
  <Override PartName="/ppt/slides/slide375.xml" ContentType="application/vnd.openxmlformats-officedocument.presentationml.slide+xml"/>
  <Override PartName="/ppt/slides/slide376.xml" ContentType="application/vnd.openxmlformats-officedocument.presentationml.slide+xml"/>
  <Override PartName="/ppt/slides/slide377.xml" ContentType="application/vnd.openxmlformats-officedocument.presentationml.slide+xml"/>
  <Override PartName="/ppt/slides/slide378.xml" ContentType="application/vnd.openxmlformats-officedocument.presentationml.slide+xml"/>
  <Override PartName="/ppt/slides/slide379.xml" ContentType="application/vnd.openxmlformats-officedocument.presentationml.slide+xml"/>
  <Override PartName="/ppt/slides/slide380.xml" ContentType="application/vnd.openxmlformats-officedocument.presentationml.slide+xml"/>
  <Override PartName="/ppt/slides/slide381.xml" ContentType="application/vnd.openxmlformats-officedocument.presentationml.slide+xml"/>
  <Override PartName="/ppt/slides/slide382.xml" ContentType="application/vnd.openxmlformats-officedocument.presentationml.slide+xml"/>
  <Override PartName="/ppt/slides/slide383.xml" ContentType="application/vnd.openxmlformats-officedocument.presentationml.slide+xml"/>
  <Override PartName="/ppt/slides/slide384.xml" ContentType="application/vnd.openxmlformats-officedocument.presentationml.slide+xml"/>
  <Override PartName="/ppt/slides/slide385.xml" ContentType="application/vnd.openxmlformats-officedocument.presentationml.slide+xml"/>
  <Override PartName="/ppt/slides/slide386.xml" ContentType="application/vnd.openxmlformats-officedocument.presentationml.slide+xml"/>
  <Override PartName="/ppt/slides/slide387.xml" ContentType="application/vnd.openxmlformats-officedocument.presentationml.slide+xml"/>
  <Override PartName="/ppt/slides/slide388.xml" ContentType="application/vnd.openxmlformats-officedocument.presentationml.slide+xml"/>
  <Override PartName="/ppt/slides/slide389.xml" ContentType="application/vnd.openxmlformats-officedocument.presentationml.slide+xml"/>
  <Override PartName="/ppt/slides/slide390.xml" ContentType="application/vnd.openxmlformats-officedocument.presentationml.slide+xml"/>
  <Override PartName="/ppt/slides/slide391.xml" ContentType="application/vnd.openxmlformats-officedocument.presentationml.slide+xml"/>
  <Override PartName="/ppt/slides/slide392.xml" ContentType="application/vnd.openxmlformats-officedocument.presentationml.slide+xml"/>
  <Override PartName="/ppt/slides/slide393.xml" ContentType="application/vnd.openxmlformats-officedocument.presentationml.slide+xml"/>
  <Override PartName="/ppt/slides/slide394.xml" ContentType="application/vnd.openxmlformats-officedocument.presentationml.slide+xml"/>
  <Override PartName="/ppt/slides/slide395.xml" ContentType="application/vnd.openxmlformats-officedocument.presentationml.slide+xml"/>
  <Override PartName="/ppt/slides/slide396.xml" ContentType="application/vnd.openxmlformats-officedocument.presentationml.slide+xml"/>
  <Override PartName="/ppt/slides/slide397.xml" ContentType="application/vnd.openxmlformats-officedocument.presentationml.slide+xml"/>
  <Override PartName="/ppt/slides/slide398.xml" ContentType="application/vnd.openxmlformats-officedocument.presentationml.slide+xml"/>
  <Override PartName="/ppt/slides/slide399.xml" ContentType="application/vnd.openxmlformats-officedocument.presentationml.slide+xml"/>
  <Override PartName="/ppt/slides/slide400.xml" ContentType="application/vnd.openxmlformats-officedocument.presentationml.slide+xml"/>
  <Override PartName="/ppt/slides/slide401.xml" ContentType="application/vnd.openxmlformats-officedocument.presentationml.slide+xml"/>
  <Override PartName="/ppt/slides/slide402.xml" ContentType="application/vnd.openxmlformats-officedocument.presentationml.slide+xml"/>
  <Override PartName="/ppt/slides/slide403.xml" ContentType="application/vnd.openxmlformats-officedocument.presentationml.slide+xml"/>
  <Override PartName="/ppt/slides/slide404.xml" ContentType="application/vnd.openxmlformats-officedocument.presentationml.slide+xml"/>
  <Override PartName="/ppt/slides/slide405.xml" ContentType="application/vnd.openxmlformats-officedocument.presentationml.slide+xml"/>
  <Override PartName="/ppt/slides/slide406.xml" ContentType="application/vnd.openxmlformats-officedocument.presentationml.slide+xml"/>
  <Override PartName="/ppt/slides/slide407.xml" ContentType="application/vnd.openxmlformats-officedocument.presentationml.slide+xml"/>
  <Override PartName="/ppt/slides/slide408.xml" ContentType="application/vnd.openxmlformats-officedocument.presentationml.slide+xml"/>
  <Override PartName="/ppt/slides/slide409.xml" ContentType="application/vnd.openxmlformats-officedocument.presentationml.slide+xml"/>
  <Override PartName="/ppt/slides/slide410.xml" ContentType="application/vnd.openxmlformats-officedocument.presentationml.slide+xml"/>
  <Override PartName="/ppt/slides/slide411.xml" ContentType="application/vnd.openxmlformats-officedocument.presentationml.slide+xml"/>
  <Override PartName="/ppt/slides/slide412.xml" ContentType="application/vnd.openxmlformats-officedocument.presentationml.slide+xml"/>
  <Override PartName="/ppt/slides/slide413.xml" ContentType="application/vnd.openxmlformats-officedocument.presentationml.slide+xml"/>
  <Override PartName="/ppt/slides/slide414.xml" ContentType="application/vnd.openxmlformats-officedocument.presentationml.slide+xml"/>
  <Override PartName="/ppt/slides/slide415.xml" ContentType="application/vnd.openxmlformats-officedocument.presentationml.slide+xml"/>
  <Override PartName="/ppt/slides/slide416.xml" ContentType="application/vnd.openxmlformats-officedocument.presentationml.slide+xml"/>
  <Override PartName="/ppt/slides/slide417.xml" ContentType="application/vnd.openxmlformats-officedocument.presentationml.slide+xml"/>
  <Override PartName="/ppt/slides/slide418.xml" ContentType="application/vnd.openxmlformats-officedocument.presentationml.slide+xml"/>
  <Override PartName="/ppt/slides/slide419.xml" ContentType="application/vnd.openxmlformats-officedocument.presentationml.slide+xml"/>
  <Override PartName="/ppt/slides/slide420.xml" ContentType="application/vnd.openxmlformats-officedocument.presentationml.slide+xml"/>
  <Override PartName="/ppt/slides/slide421.xml" ContentType="application/vnd.openxmlformats-officedocument.presentationml.slide+xml"/>
  <Override PartName="/ppt/slides/slide422.xml" ContentType="application/vnd.openxmlformats-officedocument.presentationml.slide+xml"/>
  <Override PartName="/ppt/slides/slide423.xml" ContentType="application/vnd.openxmlformats-officedocument.presentationml.slide+xml"/>
  <Override PartName="/ppt/slides/slide424.xml" ContentType="application/vnd.openxmlformats-officedocument.presentationml.slide+xml"/>
  <Override PartName="/ppt/slides/slide425.xml" ContentType="application/vnd.openxmlformats-officedocument.presentationml.slide+xml"/>
  <Override PartName="/ppt/slides/slide426.xml" ContentType="application/vnd.openxmlformats-officedocument.presentationml.slide+xml"/>
  <Override PartName="/ppt/slides/slide427.xml" ContentType="application/vnd.openxmlformats-officedocument.presentationml.slide+xml"/>
  <Override PartName="/ppt/slides/slide428.xml" ContentType="application/vnd.openxmlformats-officedocument.presentationml.slide+xml"/>
  <Override PartName="/ppt/slides/slide429.xml" ContentType="application/vnd.openxmlformats-officedocument.presentationml.slide+xml"/>
  <Override PartName="/ppt/slides/slide430.xml" ContentType="application/vnd.openxmlformats-officedocument.presentationml.slide+xml"/>
  <Override PartName="/ppt/slides/slide431.xml" ContentType="application/vnd.openxmlformats-officedocument.presentationml.slide+xml"/>
  <Override PartName="/ppt/slides/slide432.xml" ContentType="application/vnd.openxmlformats-officedocument.presentationml.slide+xml"/>
  <Override PartName="/ppt/slides/slide433.xml" ContentType="application/vnd.openxmlformats-officedocument.presentationml.slide+xml"/>
  <Override PartName="/ppt/slides/slide434.xml" ContentType="application/vnd.openxmlformats-officedocument.presentationml.slide+xml"/>
  <Override PartName="/ppt/slides/slide435.xml" ContentType="application/vnd.openxmlformats-officedocument.presentationml.slide+xml"/>
  <Override PartName="/ppt/slides/slide436.xml" ContentType="application/vnd.openxmlformats-officedocument.presentationml.slide+xml"/>
  <Override PartName="/ppt/slides/slide437.xml" ContentType="application/vnd.openxmlformats-officedocument.presentationml.slide+xml"/>
  <Override PartName="/ppt/slides/slide438.xml" ContentType="application/vnd.openxmlformats-officedocument.presentationml.slide+xml"/>
  <Override PartName="/ppt/slides/slide439.xml" ContentType="application/vnd.openxmlformats-officedocument.presentationml.slide+xml"/>
  <Override PartName="/ppt/slides/slide440.xml" ContentType="application/vnd.openxmlformats-officedocument.presentationml.slide+xml"/>
  <Override PartName="/ppt/slides/slide441.xml" ContentType="application/vnd.openxmlformats-officedocument.presentationml.slide+xml"/>
  <Override PartName="/ppt/slides/slide442.xml" ContentType="application/vnd.openxmlformats-officedocument.presentationml.slide+xml"/>
  <Override PartName="/ppt/slides/slide443.xml" ContentType="application/vnd.openxmlformats-officedocument.presentationml.slide+xml"/>
  <Override PartName="/ppt/slides/slide444.xml" ContentType="application/vnd.openxmlformats-officedocument.presentationml.slide+xml"/>
  <Override PartName="/ppt/slides/slide445.xml" ContentType="application/vnd.openxmlformats-officedocument.presentationml.slide+xml"/>
  <Override PartName="/ppt/slides/slide446.xml" ContentType="application/vnd.openxmlformats-officedocument.presentationml.slide+xml"/>
  <Override PartName="/ppt/slides/slide447.xml" ContentType="application/vnd.openxmlformats-officedocument.presentationml.slide+xml"/>
  <Override PartName="/ppt/slides/slide448.xml" ContentType="application/vnd.openxmlformats-officedocument.presentationml.slide+xml"/>
  <Override PartName="/ppt/slides/slide449.xml" ContentType="application/vnd.openxmlformats-officedocument.presentationml.slide+xml"/>
  <Override PartName="/ppt/slides/slide450.xml" ContentType="application/vnd.openxmlformats-officedocument.presentationml.slide+xml"/>
  <Override PartName="/ppt/slides/slide451.xml" ContentType="application/vnd.openxmlformats-officedocument.presentationml.slide+xml"/>
  <Override PartName="/ppt/slides/slide452.xml" ContentType="application/vnd.openxmlformats-officedocument.presentationml.slide+xml"/>
  <Override PartName="/ppt/slides/slide453.xml" ContentType="application/vnd.openxmlformats-officedocument.presentationml.slide+xml"/>
  <Override PartName="/ppt/slides/slide454.xml" ContentType="application/vnd.openxmlformats-officedocument.presentationml.slide+xml"/>
  <Override PartName="/ppt/slides/slide455.xml" ContentType="application/vnd.openxmlformats-officedocument.presentationml.slide+xml"/>
  <Override PartName="/ppt/slides/slide456.xml" ContentType="application/vnd.openxmlformats-officedocument.presentationml.slide+xml"/>
  <Override PartName="/ppt/slides/slide457.xml" ContentType="application/vnd.openxmlformats-officedocument.presentationml.slide+xml"/>
  <Override PartName="/ppt/slides/slide458.xml" ContentType="application/vnd.openxmlformats-officedocument.presentationml.slide+xml"/>
  <Override PartName="/ppt/slides/slide459.xml" ContentType="application/vnd.openxmlformats-officedocument.presentationml.slide+xml"/>
  <Override PartName="/ppt/slides/slide460.xml" ContentType="application/vnd.openxmlformats-officedocument.presentationml.slide+xml"/>
  <Override PartName="/ppt/slides/slide461.xml" ContentType="application/vnd.openxmlformats-officedocument.presentationml.slide+xml"/>
  <Override PartName="/ppt/slides/slide462.xml" ContentType="application/vnd.openxmlformats-officedocument.presentationml.slide+xml"/>
  <Override PartName="/ppt/slides/slide463.xml" ContentType="application/vnd.openxmlformats-officedocument.presentationml.slide+xml"/>
  <Override PartName="/ppt/slides/slide464.xml" ContentType="application/vnd.openxmlformats-officedocument.presentationml.slide+xml"/>
  <Override PartName="/ppt/slides/slide465.xml" ContentType="application/vnd.openxmlformats-officedocument.presentationml.slide+xml"/>
  <Override PartName="/ppt/slides/slide466.xml" ContentType="application/vnd.openxmlformats-officedocument.presentationml.slide+xml"/>
  <Override PartName="/ppt/slides/slide467.xml" ContentType="application/vnd.openxmlformats-officedocument.presentationml.slide+xml"/>
  <Override PartName="/ppt/slides/slide468.xml" ContentType="application/vnd.openxmlformats-officedocument.presentationml.slide+xml"/>
  <Override PartName="/ppt/slides/slide469.xml" ContentType="application/vnd.openxmlformats-officedocument.presentationml.slide+xml"/>
  <Override PartName="/ppt/slides/slide470.xml" ContentType="application/vnd.openxmlformats-officedocument.presentationml.slide+xml"/>
  <Override PartName="/ppt/slides/slide471.xml" ContentType="application/vnd.openxmlformats-officedocument.presentationml.slide+xml"/>
  <Override PartName="/ppt/slides/slide472.xml" ContentType="application/vnd.openxmlformats-officedocument.presentationml.slide+xml"/>
  <Override PartName="/ppt/slides/slide473.xml" ContentType="application/vnd.openxmlformats-officedocument.presentationml.slide+xml"/>
  <Override PartName="/ppt/slides/slide474.xml" ContentType="application/vnd.openxmlformats-officedocument.presentationml.slide+xml"/>
  <Override PartName="/ppt/slides/slide475.xml" ContentType="application/vnd.openxmlformats-officedocument.presentationml.slide+xml"/>
  <Override PartName="/ppt/slides/slide476.xml" ContentType="application/vnd.openxmlformats-officedocument.presentationml.slide+xml"/>
  <Override PartName="/ppt/slides/slide477.xml" ContentType="application/vnd.openxmlformats-officedocument.presentationml.slide+xml"/>
  <Override PartName="/ppt/slides/slide478.xml" ContentType="application/vnd.openxmlformats-officedocument.presentationml.slide+xml"/>
  <Override PartName="/ppt/slides/slide479.xml" ContentType="application/vnd.openxmlformats-officedocument.presentationml.slide+xml"/>
  <Override PartName="/ppt/slides/slide480.xml" ContentType="application/vnd.openxmlformats-officedocument.presentationml.slide+xml"/>
  <Override PartName="/ppt/slides/slide481.xml" ContentType="application/vnd.openxmlformats-officedocument.presentationml.slide+xml"/>
  <Override PartName="/ppt/slides/slide482.xml" ContentType="application/vnd.openxmlformats-officedocument.presentationml.slide+xml"/>
  <Override PartName="/ppt/slides/slide483.xml" ContentType="application/vnd.openxmlformats-officedocument.presentationml.slide+xml"/>
  <Override PartName="/ppt/slides/slide484.xml" ContentType="application/vnd.openxmlformats-officedocument.presentationml.slide+xml"/>
  <Override PartName="/ppt/slides/slide485.xml" ContentType="application/vnd.openxmlformats-officedocument.presentationml.slide+xml"/>
  <Override PartName="/ppt/slides/slide486.xml" ContentType="application/vnd.openxmlformats-officedocument.presentationml.slide+xml"/>
  <Override PartName="/ppt/slides/slide487.xml" ContentType="application/vnd.openxmlformats-officedocument.presentationml.slide+xml"/>
  <Override PartName="/ppt/slides/slide488.xml" ContentType="application/vnd.openxmlformats-officedocument.presentationml.slide+xml"/>
  <Override PartName="/ppt/slides/slide489.xml" ContentType="application/vnd.openxmlformats-officedocument.presentationml.slide+xml"/>
  <Override PartName="/ppt/slides/slide490.xml" ContentType="application/vnd.openxmlformats-officedocument.presentationml.slide+xml"/>
  <Override PartName="/ppt/slides/slide491.xml" ContentType="application/vnd.openxmlformats-officedocument.presentationml.slide+xml"/>
  <Override PartName="/ppt/slides/slide492.xml" ContentType="application/vnd.openxmlformats-officedocument.presentationml.slide+xml"/>
  <Override PartName="/ppt/slides/slide493.xml" ContentType="application/vnd.openxmlformats-officedocument.presentationml.slide+xml"/>
  <Override PartName="/ppt/slides/slide494.xml" ContentType="application/vnd.openxmlformats-officedocument.presentationml.slide+xml"/>
  <Override PartName="/ppt/slides/slide495.xml" ContentType="application/vnd.openxmlformats-officedocument.presentationml.slide+xml"/>
  <Override PartName="/ppt/slides/slide496.xml" ContentType="application/vnd.openxmlformats-officedocument.presentationml.slide+xml"/>
  <Override PartName="/ppt/slides/slide497.xml" ContentType="application/vnd.openxmlformats-officedocument.presentationml.slide+xml"/>
  <Override PartName="/ppt/slides/slide498.xml" ContentType="application/vnd.openxmlformats-officedocument.presentationml.slide+xml"/>
  <Override PartName="/ppt/slides/slide499.xml" ContentType="application/vnd.openxmlformats-officedocument.presentationml.slide+xml"/>
  <Override PartName="/ppt/slides/slide500.xml" ContentType="application/vnd.openxmlformats-officedocument.presentationml.slide+xml"/>
  <Override PartName="/ppt/slides/slide501.xml" ContentType="application/vnd.openxmlformats-officedocument.presentationml.slide+xml"/>
  <Override PartName="/ppt/slides/slide502.xml" ContentType="application/vnd.openxmlformats-officedocument.presentationml.slide+xml"/>
  <Override PartName="/ppt/slides/slide503.xml" ContentType="application/vnd.openxmlformats-officedocument.presentationml.slide+xml"/>
  <Override PartName="/ppt/slides/slide504.xml" ContentType="application/vnd.openxmlformats-officedocument.presentationml.slide+xml"/>
  <Override PartName="/ppt/slides/slide505.xml" ContentType="application/vnd.openxmlformats-officedocument.presentationml.slide+xml"/>
  <Override PartName="/ppt/slides/slide506.xml" ContentType="application/vnd.openxmlformats-officedocument.presentationml.slide+xml"/>
  <Override PartName="/ppt/slides/slide507.xml" ContentType="application/vnd.openxmlformats-officedocument.presentationml.slide+xml"/>
  <Override PartName="/ppt/slides/slide508.xml" ContentType="application/vnd.openxmlformats-officedocument.presentationml.slide+xml"/>
  <Override PartName="/ppt/slides/slide509.xml" ContentType="application/vnd.openxmlformats-officedocument.presentationml.slide+xml"/>
  <Override PartName="/ppt/slides/slide510.xml" ContentType="application/vnd.openxmlformats-officedocument.presentationml.slide+xml"/>
  <Override PartName="/ppt/slides/slide511.xml" ContentType="application/vnd.openxmlformats-officedocument.presentationml.slide+xml"/>
  <Override PartName="/ppt/slides/slide512.xml" ContentType="application/vnd.openxmlformats-officedocument.presentationml.slide+xml"/>
  <Override PartName="/ppt/slides/slide513.xml" ContentType="application/vnd.openxmlformats-officedocument.presentationml.slide+xml"/>
  <Override PartName="/ppt/slides/slide514.xml" ContentType="application/vnd.openxmlformats-officedocument.presentationml.slide+xml"/>
  <Override PartName="/ppt/slides/slide515.xml" ContentType="application/vnd.openxmlformats-officedocument.presentationml.slide+xml"/>
  <Override PartName="/ppt/slides/slide516.xml" ContentType="application/vnd.openxmlformats-officedocument.presentationml.slide+xml"/>
  <Override PartName="/ppt/slides/slide517.xml" ContentType="application/vnd.openxmlformats-officedocument.presentationml.slide+xml"/>
  <Override PartName="/ppt/slides/slide518.xml" ContentType="application/vnd.openxmlformats-officedocument.presentationml.slide+xml"/>
  <Override PartName="/ppt/slides/slide519.xml" ContentType="application/vnd.openxmlformats-officedocument.presentationml.slide+xml"/>
  <Override PartName="/ppt/slides/slide520.xml" ContentType="application/vnd.openxmlformats-officedocument.presentationml.slide+xml"/>
  <Override PartName="/ppt/slides/slide521.xml" ContentType="application/vnd.openxmlformats-officedocument.presentationml.slide+xml"/>
  <Override PartName="/ppt/slides/slide522.xml" ContentType="application/vnd.openxmlformats-officedocument.presentationml.slide+xml"/>
  <Override PartName="/ppt/slides/slide523.xml" ContentType="application/vnd.openxmlformats-officedocument.presentationml.slide+xml"/>
  <Override PartName="/ppt/slides/slide524.xml" ContentType="application/vnd.openxmlformats-officedocument.presentationml.slide+xml"/>
  <Override PartName="/ppt/slides/slide525.xml" ContentType="application/vnd.openxmlformats-officedocument.presentationml.slide+xml"/>
  <Override PartName="/ppt/slides/slide526.xml" ContentType="application/vnd.openxmlformats-officedocument.presentationml.slide+xml"/>
  <Override PartName="/ppt/slides/slide527.xml" ContentType="application/vnd.openxmlformats-officedocument.presentationml.slide+xml"/>
  <Override PartName="/ppt/slides/slide528.xml" ContentType="application/vnd.openxmlformats-officedocument.presentationml.slide+xml"/>
  <Override PartName="/ppt/slides/slide529.xml" ContentType="application/vnd.openxmlformats-officedocument.presentationml.slide+xml"/>
  <Override PartName="/ppt/slides/slide530.xml" ContentType="application/vnd.openxmlformats-officedocument.presentationml.slide+xml"/>
  <Override PartName="/ppt/slides/slide531.xml" ContentType="application/vnd.openxmlformats-officedocument.presentationml.slide+xml"/>
  <Override PartName="/ppt/slides/slide532.xml" ContentType="application/vnd.openxmlformats-officedocument.presentationml.slide+xml"/>
  <Override PartName="/ppt/slides/slide533.xml" ContentType="application/vnd.openxmlformats-officedocument.presentationml.slide+xml"/>
  <Override PartName="/ppt/slides/slide534.xml" ContentType="application/vnd.openxmlformats-officedocument.presentationml.slide+xml"/>
  <Override PartName="/ppt/slides/slide535.xml" ContentType="application/vnd.openxmlformats-officedocument.presentationml.slide+xml"/>
  <Override PartName="/ppt/slides/slide536.xml" ContentType="application/vnd.openxmlformats-officedocument.presentationml.slide+xml"/>
  <Override PartName="/ppt/slides/slide537.xml" ContentType="application/vnd.openxmlformats-officedocument.presentationml.slide+xml"/>
  <Override PartName="/ppt/slides/slide538.xml" ContentType="application/vnd.openxmlformats-officedocument.presentationml.slide+xml"/>
  <Override PartName="/ppt/slides/slide539.xml" ContentType="application/vnd.openxmlformats-officedocument.presentationml.slide+xml"/>
  <Override PartName="/ppt/slides/slide540.xml" ContentType="application/vnd.openxmlformats-officedocument.presentationml.slide+xml"/>
  <Override PartName="/ppt/slides/slide541.xml" ContentType="application/vnd.openxmlformats-officedocument.presentationml.slide+xml"/>
  <Override PartName="/ppt/slides/slide542.xml" ContentType="application/vnd.openxmlformats-officedocument.presentationml.slide+xml"/>
  <Override PartName="/ppt/slides/slide543.xml" ContentType="application/vnd.openxmlformats-officedocument.presentationml.slide+xml"/>
  <Override PartName="/ppt/slides/slide544.xml" ContentType="application/vnd.openxmlformats-officedocument.presentationml.slide+xml"/>
  <Override PartName="/ppt/slides/slide545.xml" ContentType="application/vnd.openxmlformats-officedocument.presentationml.slide+xml"/>
  <Override PartName="/ppt/slides/slide546.xml" ContentType="application/vnd.openxmlformats-officedocument.presentationml.slide+xml"/>
  <Override PartName="/ppt/slides/slide547.xml" ContentType="application/vnd.openxmlformats-officedocument.presentationml.slide+xml"/>
  <Override PartName="/ppt/slides/slide548.xml" ContentType="application/vnd.openxmlformats-officedocument.presentationml.slide+xml"/>
  <Override PartName="/ppt/slides/slide549.xml" ContentType="application/vnd.openxmlformats-officedocument.presentationml.slide+xml"/>
  <Override PartName="/ppt/slides/slide550.xml" ContentType="application/vnd.openxmlformats-officedocument.presentationml.slide+xml"/>
  <Override PartName="/ppt/slides/slide551.xml" ContentType="application/vnd.openxmlformats-officedocument.presentationml.slide+xml"/>
  <Override PartName="/ppt/slides/slide552.xml" ContentType="application/vnd.openxmlformats-officedocument.presentationml.slide+xml"/>
  <Override PartName="/ppt/slides/slide553.xml" ContentType="application/vnd.openxmlformats-officedocument.presentationml.slide+xml"/>
  <Override PartName="/ppt/slides/slide554.xml" ContentType="application/vnd.openxmlformats-officedocument.presentationml.slide+xml"/>
  <Override PartName="/ppt/slides/slide555.xml" ContentType="application/vnd.openxmlformats-officedocument.presentationml.slide+xml"/>
  <Override PartName="/ppt/slides/slide556.xml" ContentType="application/vnd.openxmlformats-officedocument.presentationml.slide+xml"/>
  <Override PartName="/ppt/slides/slide557.xml" ContentType="application/vnd.openxmlformats-officedocument.presentationml.slide+xml"/>
  <Override PartName="/ppt/slides/slide558.xml" ContentType="application/vnd.openxmlformats-officedocument.presentationml.slide+xml"/>
  <Override PartName="/ppt/slides/slide559.xml" ContentType="application/vnd.openxmlformats-officedocument.presentationml.slide+xml"/>
  <Override PartName="/ppt/slides/slide560.xml" ContentType="application/vnd.openxmlformats-officedocument.presentationml.slide+xml"/>
  <Override PartName="/ppt/slides/slide561.xml" ContentType="application/vnd.openxmlformats-officedocument.presentationml.slide+xml"/>
  <Override PartName="/ppt/slides/slide562.xml" ContentType="application/vnd.openxmlformats-officedocument.presentationml.slide+xml"/>
  <Override PartName="/ppt/slides/slide563.xml" ContentType="application/vnd.openxmlformats-officedocument.presentationml.slide+xml"/>
  <Override PartName="/ppt/slides/slide564.xml" ContentType="application/vnd.openxmlformats-officedocument.presentationml.slide+xml"/>
  <Override PartName="/ppt/slides/slide565.xml" ContentType="application/vnd.openxmlformats-officedocument.presentationml.slide+xml"/>
  <Override PartName="/ppt/slides/slide566.xml" ContentType="application/vnd.openxmlformats-officedocument.presentationml.slide+xml"/>
  <Override PartName="/ppt/slides/slide567.xml" ContentType="application/vnd.openxmlformats-officedocument.presentationml.slide+xml"/>
  <Override PartName="/ppt/slides/slide568.xml" ContentType="application/vnd.openxmlformats-officedocument.presentationml.slide+xml"/>
  <Override PartName="/ppt/slides/slide569.xml" ContentType="application/vnd.openxmlformats-officedocument.presentationml.slide+xml"/>
  <Override PartName="/ppt/slides/slide570.xml" ContentType="application/vnd.openxmlformats-officedocument.presentationml.slide+xml"/>
  <Override PartName="/ppt/slides/slide571.xml" ContentType="application/vnd.openxmlformats-officedocument.presentationml.slide+xml"/>
  <Override PartName="/ppt/slides/slide572.xml" ContentType="application/vnd.openxmlformats-officedocument.presentationml.slide+xml"/>
  <Override PartName="/ppt/slides/slide573.xml" ContentType="application/vnd.openxmlformats-officedocument.presentationml.slide+xml"/>
  <Override PartName="/ppt/slides/slide574.xml" ContentType="application/vnd.openxmlformats-officedocument.presentationml.slide+xml"/>
  <Override PartName="/ppt/slides/slide575.xml" ContentType="application/vnd.openxmlformats-officedocument.presentationml.slide+xml"/>
  <Override PartName="/ppt/slides/slide576.xml" ContentType="application/vnd.openxmlformats-officedocument.presentationml.slide+xml"/>
  <Override PartName="/ppt/slides/slide577.xml" ContentType="application/vnd.openxmlformats-officedocument.presentationml.slide+xml"/>
  <Override PartName="/ppt/slides/slide578.xml" ContentType="application/vnd.openxmlformats-officedocument.presentationml.slide+xml"/>
  <Override PartName="/ppt/slides/slide579.xml" ContentType="application/vnd.openxmlformats-officedocument.presentationml.slide+xml"/>
  <Override PartName="/ppt/slides/slide580.xml" ContentType="application/vnd.openxmlformats-officedocument.presentationml.slide+xml"/>
  <Override PartName="/ppt/slides/slide581.xml" ContentType="application/vnd.openxmlformats-officedocument.presentationml.slide+xml"/>
  <Override PartName="/ppt/slides/slide582.xml" ContentType="application/vnd.openxmlformats-officedocument.presentationml.slide+xml"/>
  <Override PartName="/ppt/slides/slide583.xml" ContentType="application/vnd.openxmlformats-officedocument.presentationml.slide+xml"/>
  <Override PartName="/ppt/slides/slide584.xml" ContentType="application/vnd.openxmlformats-officedocument.presentationml.slide+xml"/>
  <Override PartName="/ppt/slides/slide585.xml" ContentType="application/vnd.openxmlformats-officedocument.presentationml.slide+xml"/>
  <Override PartName="/ppt/slides/slide586.xml" ContentType="application/vnd.openxmlformats-officedocument.presentationml.slide+xml"/>
  <Override PartName="/ppt/slides/slide587.xml" ContentType="application/vnd.openxmlformats-officedocument.presentationml.slide+xml"/>
  <Override PartName="/ppt/slides/slide588.xml" ContentType="application/vnd.openxmlformats-officedocument.presentationml.slide+xml"/>
  <Override PartName="/ppt/slides/slide589.xml" ContentType="application/vnd.openxmlformats-officedocument.presentationml.slide+xml"/>
  <Override PartName="/ppt/slides/slide590.xml" ContentType="application/vnd.openxmlformats-officedocument.presentationml.slide+xml"/>
  <Override PartName="/ppt/slides/slide591.xml" ContentType="application/vnd.openxmlformats-officedocument.presentationml.slide+xml"/>
  <Override PartName="/ppt/slides/slide592.xml" ContentType="application/vnd.openxmlformats-officedocument.presentationml.slide+xml"/>
  <Override PartName="/ppt/slides/slide593.xml" ContentType="application/vnd.openxmlformats-officedocument.presentationml.slide+xml"/>
  <Override PartName="/ppt/slides/slide594.xml" ContentType="application/vnd.openxmlformats-officedocument.presentationml.slide+xml"/>
  <Override PartName="/ppt/slides/slide595.xml" ContentType="application/vnd.openxmlformats-officedocument.presentationml.slide+xml"/>
  <Override PartName="/ppt/slides/slide596.xml" ContentType="application/vnd.openxmlformats-officedocument.presentationml.slide+xml"/>
  <Override PartName="/ppt/slides/slide597.xml" ContentType="application/vnd.openxmlformats-officedocument.presentationml.slide+xml"/>
  <Override PartName="/ppt/slides/slide598.xml" ContentType="application/vnd.openxmlformats-officedocument.presentationml.slide+xml"/>
  <Override PartName="/ppt/slides/slide599.xml" ContentType="application/vnd.openxmlformats-officedocument.presentationml.slide+xml"/>
  <Override PartName="/ppt/slides/slide600.xml" ContentType="application/vnd.openxmlformats-officedocument.presentationml.slide+xml"/>
  <Override PartName="/ppt/slides/slide601.xml" ContentType="application/vnd.openxmlformats-officedocument.presentationml.slide+xml"/>
  <Override PartName="/ppt/slides/slide602.xml" ContentType="application/vnd.openxmlformats-officedocument.presentationml.slide+xml"/>
  <Override PartName="/ppt/slides/slide603.xml" ContentType="application/vnd.openxmlformats-officedocument.presentationml.slide+xml"/>
  <Override PartName="/ppt/slides/slide604.xml" ContentType="application/vnd.openxmlformats-officedocument.presentationml.slide+xml"/>
  <Override PartName="/ppt/slides/slide605.xml" ContentType="application/vnd.openxmlformats-officedocument.presentationml.slide+xml"/>
  <Override PartName="/ppt/slides/slide606.xml" ContentType="application/vnd.openxmlformats-officedocument.presentationml.slide+xml"/>
  <Override PartName="/ppt/slides/slide607.xml" ContentType="application/vnd.openxmlformats-officedocument.presentationml.slide+xml"/>
  <Override PartName="/ppt/slides/slide608.xml" ContentType="application/vnd.openxmlformats-officedocument.presentationml.slide+xml"/>
  <Override PartName="/ppt/slides/slide609.xml" ContentType="application/vnd.openxmlformats-officedocument.presentationml.slide+xml"/>
  <Override PartName="/ppt/slides/slide610.xml" ContentType="application/vnd.openxmlformats-officedocument.presentationml.slide+xml"/>
  <Override PartName="/ppt/slides/slide611.xml" ContentType="application/vnd.openxmlformats-officedocument.presentationml.slide+xml"/>
  <Override PartName="/ppt/slides/slide612.xml" ContentType="application/vnd.openxmlformats-officedocument.presentationml.slide+xml"/>
  <Override PartName="/ppt/slides/slide613.xml" ContentType="application/vnd.openxmlformats-officedocument.presentationml.slide+xml"/>
  <Override PartName="/ppt/slides/slide614.xml" ContentType="application/vnd.openxmlformats-officedocument.presentationml.slide+xml"/>
  <Override PartName="/ppt/slides/slide615.xml" ContentType="application/vnd.openxmlformats-officedocument.presentationml.slide+xml"/>
  <Override PartName="/ppt/slides/slide616.xml" ContentType="application/vnd.openxmlformats-officedocument.presentationml.slide+xml"/>
  <Override PartName="/ppt/slides/slide617.xml" ContentType="application/vnd.openxmlformats-officedocument.presentationml.slide+xml"/>
  <Override PartName="/ppt/slides/slide618.xml" ContentType="application/vnd.openxmlformats-officedocument.presentationml.slide+xml"/>
  <Override PartName="/ppt/slides/slide619.xml" ContentType="application/vnd.openxmlformats-officedocument.presentationml.slide+xml"/>
  <Override PartName="/ppt/slides/slide620.xml" ContentType="application/vnd.openxmlformats-officedocument.presentationml.slide+xml"/>
  <Override PartName="/ppt/slides/slide621.xml" ContentType="application/vnd.openxmlformats-officedocument.presentationml.slide+xml"/>
  <Override PartName="/ppt/slides/slide622.xml" ContentType="application/vnd.openxmlformats-officedocument.presentationml.slide+xml"/>
  <Override PartName="/ppt/slides/slide623.xml" ContentType="application/vnd.openxmlformats-officedocument.presentationml.slide+xml"/>
  <Override PartName="/ppt/slides/slide624.xml" ContentType="application/vnd.openxmlformats-officedocument.presentationml.slide+xml"/>
  <Override PartName="/ppt/slides/slide625.xml" ContentType="application/vnd.openxmlformats-officedocument.presentationml.slide+xml"/>
  <Override PartName="/ppt/slides/slide626.xml" ContentType="application/vnd.openxmlformats-officedocument.presentationml.slide+xml"/>
  <Override PartName="/ppt/slides/slide627.xml" ContentType="application/vnd.openxmlformats-officedocument.presentationml.slide+xml"/>
  <Override PartName="/ppt/slides/slide628.xml" ContentType="application/vnd.openxmlformats-officedocument.presentationml.slide+xml"/>
  <Override PartName="/ppt/slides/slide629.xml" ContentType="application/vnd.openxmlformats-officedocument.presentationml.slide+xml"/>
  <Override PartName="/ppt/slides/slide630.xml" ContentType="application/vnd.openxmlformats-officedocument.presentationml.slide+xml"/>
  <Override PartName="/ppt/slides/slide631.xml" ContentType="application/vnd.openxmlformats-officedocument.presentationml.slide+xml"/>
  <Override PartName="/ppt/slides/slide632.xml" ContentType="application/vnd.openxmlformats-officedocument.presentationml.slide+xml"/>
  <Override PartName="/ppt/slides/slide633.xml" ContentType="application/vnd.openxmlformats-officedocument.presentationml.slide+xml"/>
  <Override PartName="/ppt/slides/slide634.xml" ContentType="application/vnd.openxmlformats-officedocument.presentationml.slide+xml"/>
  <Override PartName="/ppt/slides/slide635.xml" ContentType="application/vnd.openxmlformats-officedocument.presentationml.slide+xml"/>
  <Override PartName="/ppt/slides/slide636.xml" ContentType="application/vnd.openxmlformats-officedocument.presentationml.slide+xml"/>
  <Override PartName="/ppt/slides/slide637.xml" ContentType="application/vnd.openxmlformats-officedocument.presentationml.slide+xml"/>
  <Override PartName="/ppt/slides/slide638.xml" ContentType="application/vnd.openxmlformats-officedocument.presentationml.slide+xml"/>
  <Override PartName="/ppt/slides/slide639.xml" ContentType="application/vnd.openxmlformats-officedocument.presentationml.slide+xml"/>
  <Override PartName="/ppt/slides/slide640.xml" ContentType="application/vnd.openxmlformats-officedocument.presentationml.slide+xml"/>
  <Override PartName="/ppt/slides/slide641.xml" ContentType="application/vnd.openxmlformats-officedocument.presentationml.slide+xml"/>
  <Override PartName="/ppt/slides/slide642.xml" ContentType="application/vnd.openxmlformats-officedocument.presentationml.slide+xml"/>
  <Override PartName="/ppt/slides/slide643.xml" ContentType="application/vnd.openxmlformats-officedocument.presentationml.slide+xml"/>
  <Override PartName="/ppt/slides/slide644.xml" ContentType="application/vnd.openxmlformats-officedocument.presentationml.slide+xml"/>
  <Override PartName="/ppt/slides/slide645.xml" ContentType="application/vnd.openxmlformats-officedocument.presentationml.slide+xml"/>
  <Override PartName="/ppt/slides/slide646.xml" ContentType="application/vnd.openxmlformats-officedocument.presentationml.slide+xml"/>
  <Override PartName="/ppt/slides/slide647.xml" ContentType="application/vnd.openxmlformats-officedocument.presentationml.slide+xml"/>
  <Override PartName="/ppt/slides/slide648.xml" ContentType="application/vnd.openxmlformats-officedocument.presentationml.slide+xml"/>
  <Override PartName="/ppt/slides/slide649.xml" ContentType="application/vnd.openxmlformats-officedocument.presentationml.slide+xml"/>
  <Override PartName="/ppt/slides/slide650.xml" ContentType="application/vnd.openxmlformats-officedocument.presentationml.slide+xml"/>
  <Override PartName="/ppt/slides/slide651.xml" ContentType="application/vnd.openxmlformats-officedocument.presentationml.slide+xml"/>
  <Override PartName="/ppt/slides/slide652.xml" ContentType="application/vnd.openxmlformats-officedocument.presentationml.slide+xml"/>
  <Override PartName="/ppt/slides/slide653.xml" ContentType="application/vnd.openxmlformats-officedocument.presentationml.slide+xml"/>
  <Override PartName="/ppt/slides/slide654.xml" ContentType="application/vnd.openxmlformats-officedocument.presentationml.slide+xml"/>
  <Override PartName="/ppt/slides/slide655.xml" ContentType="application/vnd.openxmlformats-officedocument.presentationml.slide+xml"/>
  <Override PartName="/ppt/slides/slide656.xml" ContentType="application/vnd.openxmlformats-officedocument.presentationml.slide+xml"/>
  <Override PartName="/ppt/slides/slide657.xml" ContentType="application/vnd.openxmlformats-officedocument.presentationml.slide+xml"/>
  <Override PartName="/ppt/slides/slide658.xml" ContentType="application/vnd.openxmlformats-officedocument.presentationml.slide+xml"/>
  <Override PartName="/ppt/slides/slide659.xml" ContentType="application/vnd.openxmlformats-officedocument.presentationml.slide+xml"/>
  <Override PartName="/ppt/slides/slide660.xml" ContentType="application/vnd.openxmlformats-officedocument.presentationml.slide+xml"/>
  <Override PartName="/ppt/slides/slide661.xml" ContentType="application/vnd.openxmlformats-officedocument.presentationml.slide+xml"/>
  <Override PartName="/ppt/slides/slide662.xml" ContentType="application/vnd.openxmlformats-officedocument.presentationml.slide+xml"/>
  <Override PartName="/ppt/slides/slide663.xml" ContentType="application/vnd.openxmlformats-officedocument.presentationml.slide+xml"/>
  <Override PartName="/ppt/slides/slide664.xml" ContentType="application/vnd.openxmlformats-officedocument.presentationml.slide+xml"/>
  <Override PartName="/ppt/slides/slide665.xml" ContentType="application/vnd.openxmlformats-officedocument.presentationml.slide+xml"/>
  <Override PartName="/ppt/slides/slide666.xml" ContentType="application/vnd.openxmlformats-officedocument.presentationml.slide+xml"/>
  <Override PartName="/ppt/slides/slide667.xml" ContentType="application/vnd.openxmlformats-officedocument.presentationml.slide+xml"/>
  <Override PartName="/ppt/slides/slide668.xml" ContentType="application/vnd.openxmlformats-officedocument.presentationml.slide+xml"/>
  <Override PartName="/ppt/slides/slide669.xml" ContentType="application/vnd.openxmlformats-officedocument.presentationml.slide+xml"/>
  <Override PartName="/ppt/slides/slide670.xml" ContentType="application/vnd.openxmlformats-officedocument.presentationml.slide+xml"/>
  <Override PartName="/ppt/slides/slide671.xml" ContentType="application/vnd.openxmlformats-officedocument.presentationml.slide+xml"/>
  <Override PartName="/ppt/slides/slide672.xml" ContentType="application/vnd.openxmlformats-officedocument.presentationml.slide+xml"/>
  <Override PartName="/ppt/slides/slide673.xml" ContentType="application/vnd.openxmlformats-officedocument.presentationml.slide+xml"/>
  <Override PartName="/ppt/slides/slide674.xml" ContentType="application/vnd.openxmlformats-officedocument.presentationml.slide+xml"/>
  <Override PartName="/ppt/slides/slide675.xml" ContentType="application/vnd.openxmlformats-officedocument.presentationml.slide+xml"/>
  <Override PartName="/ppt/slides/slide676.xml" ContentType="application/vnd.openxmlformats-officedocument.presentationml.slide+xml"/>
  <Override PartName="/ppt/slides/slide677.xml" ContentType="application/vnd.openxmlformats-officedocument.presentationml.slide+xml"/>
  <Override PartName="/ppt/slides/slide678.xml" ContentType="application/vnd.openxmlformats-officedocument.presentationml.slide+xml"/>
  <Override PartName="/ppt/slides/slide679.xml" ContentType="application/vnd.openxmlformats-officedocument.presentationml.slide+xml"/>
  <Override PartName="/ppt/slides/slide680.xml" ContentType="application/vnd.openxmlformats-officedocument.presentationml.slide+xml"/>
  <Override PartName="/ppt/slides/slide681.xml" ContentType="application/vnd.openxmlformats-officedocument.presentationml.slide+xml"/>
  <Override PartName="/ppt/slides/slide682.xml" ContentType="application/vnd.openxmlformats-officedocument.presentationml.slide+xml"/>
  <Override PartName="/ppt/slides/slide683.xml" ContentType="application/vnd.openxmlformats-officedocument.presentationml.slide+xml"/>
  <Override PartName="/ppt/slides/slide684.xml" ContentType="application/vnd.openxmlformats-officedocument.presentationml.slide+xml"/>
  <Override PartName="/ppt/slides/slide685.xml" ContentType="application/vnd.openxmlformats-officedocument.presentationml.slide+xml"/>
  <Override PartName="/ppt/slides/slide686.xml" ContentType="application/vnd.openxmlformats-officedocument.presentationml.slide+xml"/>
  <Override PartName="/ppt/slides/slide687.xml" ContentType="application/vnd.openxmlformats-officedocument.presentationml.slide+xml"/>
  <Override PartName="/ppt/slides/slide688.xml" ContentType="application/vnd.openxmlformats-officedocument.presentationml.slide+xml"/>
  <Override PartName="/ppt/slides/slide689.xml" ContentType="application/vnd.openxmlformats-officedocument.presentationml.slide+xml"/>
  <Override PartName="/ppt/slides/slide690.xml" ContentType="application/vnd.openxmlformats-officedocument.presentationml.slide+xml"/>
  <Override PartName="/ppt/slides/slide691.xml" ContentType="application/vnd.openxmlformats-officedocument.presentationml.slide+xml"/>
  <Override PartName="/ppt/slides/slide692.xml" ContentType="application/vnd.openxmlformats-officedocument.presentationml.slide+xml"/>
  <Override PartName="/ppt/slides/slide693.xml" ContentType="application/vnd.openxmlformats-officedocument.presentationml.slide+xml"/>
  <Override PartName="/ppt/slides/slide694.xml" ContentType="application/vnd.openxmlformats-officedocument.presentationml.slide+xml"/>
  <Override PartName="/ppt/slides/slide695.xml" ContentType="application/vnd.openxmlformats-officedocument.presentationml.slide+xml"/>
  <Override PartName="/ppt/slides/slide696.xml" ContentType="application/vnd.openxmlformats-officedocument.presentationml.slide+xml"/>
  <Override PartName="/ppt/slides/slide697.xml" ContentType="application/vnd.openxmlformats-officedocument.presentationml.slide+xml"/>
  <Override PartName="/ppt/slides/slide698.xml" ContentType="application/vnd.openxmlformats-officedocument.presentationml.slide+xml"/>
  <Override PartName="/ppt/slides/slide699.xml" ContentType="application/vnd.openxmlformats-officedocument.presentationml.slide+xml"/>
  <Override PartName="/ppt/slides/slide700.xml" ContentType="application/vnd.openxmlformats-officedocument.presentationml.slide+xml"/>
  <Override PartName="/ppt/slides/slide701.xml" ContentType="application/vnd.openxmlformats-officedocument.presentationml.slide+xml"/>
  <Override PartName="/ppt/slides/slide702.xml" ContentType="application/vnd.openxmlformats-officedocument.presentationml.slide+xml"/>
  <Override PartName="/ppt/slides/slide703.xml" ContentType="application/vnd.openxmlformats-officedocument.presentationml.slide+xml"/>
  <Override PartName="/ppt/slides/slide704.xml" ContentType="application/vnd.openxmlformats-officedocument.presentationml.slide+xml"/>
  <Override PartName="/ppt/slides/slide705.xml" ContentType="application/vnd.openxmlformats-officedocument.presentationml.slide+xml"/>
  <Override PartName="/ppt/slides/slide706.xml" ContentType="application/vnd.openxmlformats-officedocument.presentationml.slide+xml"/>
  <Override PartName="/ppt/slides/slide707.xml" ContentType="application/vnd.openxmlformats-officedocument.presentationml.slide+xml"/>
  <Override PartName="/ppt/slides/slide708.xml" ContentType="application/vnd.openxmlformats-officedocument.presentationml.slide+xml"/>
  <Override PartName="/ppt/slides/slide709.xml" ContentType="application/vnd.openxmlformats-officedocument.presentationml.slide+xml"/>
  <Override PartName="/ppt/slides/slide710.xml" ContentType="application/vnd.openxmlformats-officedocument.presentationml.slide+xml"/>
  <Override PartName="/ppt/slides/slide711.xml" ContentType="application/vnd.openxmlformats-officedocument.presentationml.slide+xml"/>
  <Override PartName="/ppt/slides/slide712.xml" ContentType="application/vnd.openxmlformats-officedocument.presentationml.slide+xml"/>
  <Override PartName="/ppt/slides/slide713.xml" ContentType="application/vnd.openxmlformats-officedocument.presentationml.slide+xml"/>
  <Override PartName="/ppt/slides/slide714.xml" ContentType="application/vnd.openxmlformats-officedocument.presentationml.slide+xml"/>
  <Override PartName="/ppt/slides/slide715.xml" ContentType="application/vnd.openxmlformats-officedocument.presentationml.slide+xml"/>
  <Override PartName="/ppt/slides/slide716.xml" ContentType="application/vnd.openxmlformats-officedocument.presentationml.slide+xml"/>
  <Override PartName="/ppt/slides/slide717.xml" ContentType="application/vnd.openxmlformats-officedocument.presentationml.slide+xml"/>
  <Override PartName="/ppt/slides/slide718.xml" ContentType="application/vnd.openxmlformats-officedocument.presentationml.slide+xml"/>
  <Override PartName="/ppt/slides/slide719.xml" ContentType="application/vnd.openxmlformats-officedocument.presentationml.slide+xml"/>
  <Override PartName="/ppt/slides/slide720.xml" ContentType="application/vnd.openxmlformats-officedocument.presentationml.slide+xml"/>
  <Override PartName="/ppt/slides/slide721.xml" ContentType="application/vnd.openxmlformats-officedocument.presentationml.slide+xml"/>
  <Override PartName="/ppt/slides/slide722.xml" ContentType="application/vnd.openxmlformats-officedocument.presentationml.slide+xml"/>
  <Override PartName="/ppt/slides/slide723.xml" ContentType="application/vnd.openxmlformats-officedocument.presentationml.slide+xml"/>
  <Override PartName="/ppt/slides/slide724.xml" ContentType="application/vnd.openxmlformats-officedocument.presentationml.slide+xml"/>
  <Override PartName="/ppt/slides/slide725.xml" ContentType="application/vnd.openxmlformats-officedocument.presentationml.slide+xml"/>
  <Override PartName="/ppt/slides/slide726.xml" ContentType="application/vnd.openxmlformats-officedocument.presentationml.slide+xml"/>
  <Override PartName="/ppt/slides/slide727.xml" ContentType="application/vnd.openxmlformats-officedocument.presentationml.slide+xml"/>
  <Override PartName="/ppt/slides/slide728.xml" ContentType="application/vnd.openxmlformats-officedocument.presentationml.slide+xml"/>
  <Override PartName="/ppt/slides/slide729.xml" ContentType="application/vnd.openxmlformats-officedocument.presentationml.slide+xml"/>
  <Override PartName="/ppt/slides/slide730.xml" ContentType="application/vnd.openxmlformats-officedocument.presentationml.slide+xml"/>
  <Override PartName="/ppt/slides/slide731.xml" ContentType="application/vnd.openxmlformats-officedocument.presentationml.slide+xml"/>
  <Override PartName="/ppt/slides/slide732.xml" ContentType="application/vnd.openxmlformats-officedocument.presentationml.slide+xml"/>
  <Override PartName="/ppt/slides/slide733.xml" ContentType="application/vnd.openxmlformats-officedocument.presentationml.slide+xml"/>
  <Override PartName="/ppt/slides/slide734.xml" ContentType="application/vnd.openxmlformats-officedocument.presentationml.slide+xml"/>
  <Override PartName="/ppt/slides/slide735.xml" ContentType="application/vnd.openxmlformats-officedocument.presentationml.slide+xml"/>
  <Override PartName="/ppt/slides/slide736.xml" ContentType="application/vnd.openxmlformats-officedocument.presentationml.slide+xml"/>
  <Override PartName="/ppt/slides/slide737.xml" ContentType="application/vnd.openxmlformats-officedocument.presentationml.slide+xml"/>
  <Override PartName="/ppt/slides/slide738.xml" ContentType="application/vnd.openxmlformats-officedocument.presentationml.slide+xml"/>
  <Override PartName="/ppt/slides/slide739.xml" ContentType="application/vnd.openxmlformats-officedocument.presentationml.slide+xml"/>
  <Override PartName="/ppt/slides/slide740.xml" ContentType="application/vnd.openxmlformats-officedocument.presentationml.slide+xml"/>
  <Override PartName="/ppt/slides/slide741.xml" ContentType="application/vnd.openxmlformats-officedocument.presentationml.slide+xml"/>
  <Override PartName="/ppt/slides/slide742.xml" ContentType="application/vnd.openxmlformats-officedocument.presentationml.slide+xml"/>
  <Override PartName="/ppt/slides/slide743.xml" ContentType="application/vnd.openxmlformats-officedocument.presentationml.slide+xml"/>
  <Override PartName="/ppt/slides/slide744.xml" ContentType="application/vnd.openxmlformats-officedocument.presentationml.slide+xml"/>
  <Override PartName="/ppt/slides/slide745.xml" ContentType="application/vnd.openxmlformats-officedocument.presentationml.slide+xml"/>
  <Override PartName="/ppt/slides/slide746.xml" ContentType="application/vnd.openxmlformats-officedocument.presentationml.slide+xml"/>
  <Override PartName="/ppt/slides/slide747.xml" ContentType="application/vnd.openxmlformats-officedocument.presentationml.slide+xml"/>
  <Override PartName="/ppt/slides/slide748.xml" ContentType="application/vnd.openxmlformats-officedocument.presentationml.slide+xml"/>
  <Override PartName="/ppt/slides/slide749.xml" ContentType="application/vnd.openxmlformats-officedocument.presentationml.slide+xml"/>
  <Override PartName="/ppt/slides/slide750.xml" ContentType="application/vnd.openxmlformats-officedocument.presentationml.slide+xml"/>
  <Override PartName="/ppt/slides/slide751.xml" ContentType="application/vnd.openxmlformats-officedocument.presentationml.slide+xml"/>
  <Override PartName="/ppt/slides/slide752.xml" ContentType="application/vnd.openxmlformats-officedocument.presentationml.slide+xml"/>
  <Override PartName="/ppt/slides/slide753.xml" ContentType="application/vnd.openxmlformats-officedocument.presentationml.slide+xml"/>
  <Override PartName="/ppt/slides/slide754.xml" ContentType="application/vnd.openxmlformats-officedocument.presentationml.slide+xml"/>
  <Override PartName="/ppt/slides/slide755.xml" ContentType="application/vnd.openxmlformats-officedocument.presentationml.slide+xml"/>
  <Override PartName="/ppt/slides/slide756.xml" ContentType="application/vnd.openxmlformats-officedocument.presentationml.slide+xml"/>
  <Override PartName="/ppt/slides/slide757.xml" ContentType="application/vnd.openxmlformats-officedocument.presentationml.slide+xml"/>
  <Override PartName="/ppt/slides/slide758.xml" ContentType="application/vnd.openxmlformats-officedocument.presentationml.slide+xml"/>
  <Override PartName="/ppt/slides/slide759.xml" ContentType="application/vnd.openxmlformats-officedocument.presentationml.slide+xml"/>
  <Override PartName="/ppt/slides/slide760.xml" ContentType="application/vnd.openxmlformats-officedocument.presentationml.slide+xml"/>
  <Override PartName="/ppt/slides/slide761.xml" ContentType="application/vnd.openxmlformats-officedocument.presentationml.slide+xml"/>
  <Override PartName="/ppt/slides/slide762.xml" ContentType="application/vnd.openxmlformats-officedocument.presentationml.slide+xml"/>
  <Override PartName="/ppt/slides/slide763.xml" ContentType="application/vnd.openxmlformats-officedocument.presentationml.slide+xml"/>
  <Override PartName="/ppt/slides/slide764.xml" ContentType="application/vnd.openxmlformats-officedocument.presentationml.slide+xml"/>
  <Override PartName="/ppt/slides/slide765.xml" ContentType="application/vnd.openxmlformats-officedocument.presentationml.slide+xml"/>
  <Override PartName="/ppt/slides/slide766.xml" ContentType="application/vnd.openxmlformats-officedocument.presentationml.slide+xml"/>
  <Override PartName="/ppt/slides/slide767.xml" ContentType="application/vnd.openxmlformats-officedocument.presentationml.slide+xml"/>
  <Override PartName="/ppt/slides/slide768.xml" ContentType="application/vnd.openxmlformats-officedocument.presentationml.slide+xml"/>
  <Override PartName="/ppt/slides/slide769.xml" ContentType="application/vnd.openxmlformats-officedocument.presentationml.slide+xml"/>
  <Override PartName="/ppt/slides/slide770.xml" ContentType="application/vnd.openxmlformats-officedocument.presentationml.slide+xml"/>
  <Override PartName="/ppt/slides/slide771.xml" ContentType="application/vnd.openxmlformats-officedocument.presentationml.slide+xml"/>
  <Override PartName="/ppt/slides/slide772.xml" ContentType="application/vnd.openxmlformats-officedocument.presentationml.slide+xml"/>
  <Override PartName="/ppt/slides/slide773.xml" ContentType="application/vnd.openxmlformats-officedocument.presentationml.slide+xml"/>
  <Override PartName="/ppt/slides/slide774.xml" ContentType="application/vnd.openxmlformats-officedocument.presentationml.slide+xml"/>
  <Override PartName="/ppt/slides/slide775.xml" ContentType="application/vnd.openxmlformats-officedocument.presentationml.slide+xml"/>
  <Override PartName="/ppt/slides/slide776.xml" ContentType="application/vnd.openxmlformats-officedocument.presentationml.slide+xml"/>
  <Override PartName="/ppt/slides/slide777.xml" ContentType="application/vnd.openxmlformats-officedocument.presentationml.slide+xml"/>
  <Override PartName="/ppt/slides/slide778.xml" ContentType="application/vnd.openxmlformats-officedocument.presentationml.slide+xml"/>
  <Override PartName="/ppt/slides/slide779.xml" ContentType="application/vnd.openxmlformats-officedocument.presentationml.slide+xml"/>
  <Override PartName="/ppt/slides/slide780.xml" ContentType="application/vnd.openxmlformats-officedocument.presentationml.slide+xml"/>
  <Override PartName="/ppt/slides/slide781.xml" ContentType="application/vnd.openxmlformats-officedocument.presentationml.slide+xml"/>
  <Override PartName="/ppt/slides/slide782.xml" ContentType="application/vnd.openxmlformats-officedocument.presentationml.slide+xml"/>
  <Override PartName="/ppt/slides/slide783.xml" ContentType="application/vnd.openxmlformats-officedocument.presentationml.slide+xml"/>
  <Override PartName="/ppt/slides/slide784.xml" ContentType="application/vnd.openxmlformats-officedocument.presentationml.slide+xml"/>
  <Override PartName="/ppt/slides/slide785.xml" ContentType="application/vnd.openxmlformats-officedocument.presentationml.slide+xml"/>
  <Override PartName="/ppt/slides/slide786.xml" ContentType="application/vnd.openxmlformats-officedocument.presentationml.slide+xml"/>
  <Override PartName="/ppt/slides/slide787.xml" ContentType="application/vnd.openxmlformats-officedocument.presentationml.slide+xml"/>
  <Override PartName="/ppt/slides/slide788.xml" ContentType="application/vnd.openxmlformats-officedocument.presentationml.slide+xml"/>
  <Override PartName="/ppt/slides/slide789.xml" ContentType="application/vnd.openxmlformats-officedocument.presentationml.slide+xml"/>
  <Override PartName="/ppt/slides/slide790.xml" ContentType="application/vnd.openxmlformats-officedocument.presentationml.slide+xml"/>
  <Override PartName="/ppt/slides/slide791.xml" ContentType="application/vnd.openxmlformats-officedocument.presentationml.slide+xml"/>
  <Override PartName="/ppt/slides/slide792.xml" ContentType="application/vnd.openxmlformats-officedocument.presentationml.slide+xml"/>
  <Override PartName="/ppt/slides/slide793.xml" ContentType="application/vnd.openxmlformats-officedocument.presentationml.slide+xml"/>
  <Override PartName="/ppt/slides/slide794.xml" ContentType="application/vnd.openxmlformats-officedocument.presentationml.slide+xml"/>
  <Override PartName="/ppt/slides/slide795.xml" ContentType="application/vnd.openxmlformats-officedocument.presentationml.slide+xml"/>
  <Override PartName="/ppt/slides/slide796.xml" ContentType="application/vnd.openxmlformats-officedocument.presentationml.slide+xml"/>
  <Override PartName="/ppt/slides/slide797.xml" ContentType="application/vnd.openxmlformats-officedocument.presentationml.slide+xml"/>
  <Override PartName="/ppt/slides/slide798.xml" ContentType="application/vnd.openxmlformats-officedocument.presentationml.slide+xml"/>
  <Override PartName="/ppt/slides/slide799.xml" ContentType="application/vnd.openxmlformats-officedocument.presentationml.slide+xml"/>
  <Override PartName="/ppt/slides/slide800.xml" ContentType="application/vnd.openxmlformats-officedocument.presentationml.slide+xml"/>
  <Override PartName="/ppt/slides/slide801.xml" ContentType="application/vnd.openxmlformats-officedocument.presentationml.slide+xml"/>
  <Override PartName="/ppt/slides/slide802.xml" ContentType="application/vnd.openxmlformats-officedocument.presentationml.slide+xml"/>
  <Override PartName="/ppt/slides/slide803.xml" ContentType="application/vnd.openxmlformats-officedocument.presentationml.slide+xml"/>
  <Override PartName="/ppt/slides/slide804.xml" ContentType="application/vnd.openxmlformats-officedocument.presentationml.slide+xml"/>
  <Override PartName="/ppt/slides/slide805.xml" ContentType="application/vnd.openxmlformats-officedocument.presentationml.slide+xml"/>
  <Override PartName="/ppt/slides/slide806.xml" ContentType="application/vnd.openxmlformats-officedocument.presentationml.slide+xml"/>
  <Override PartName="/ppt/slides/slide807.xml" ContentType="application/vnd.openxmlformats-officedocument.presentationml.slide+xml"/>
  <Override PartName="/ppt/slides/slide808.xml" ContentType="application/vnd.openxmlformats-officedocument.presentationml.slide+xml"/>
  <Override PartName="/ppt/slides/slide809.xml" ContentType="application/vnd.openxmlformats-officedocument.presentationml.slide+xml"/>
  <Override PartName="/ppt/slides/slide810.xml" ContentType="application/vnd.openxmlformats-officedocument.presentationml.slide+xml"/>
  <Override PartName="/ppt/slides/slide811.xml" ContentType="application/vnd.openxmlformats-officedocument.presentationml.slide+xml"/>
  <Override PartName="/ppt/slides/slide812.xml" ContentType="application/vnd.openxmlformats-officedocument.presentationml.slide+xml"/>
  <Override PartName="/ppt/slides/slide813.xml" ContentType="application/vnd.openxmlformats-officedocument.presentationml.slide+xml"/>
  <Override PartName="/ppt/slides/slide814.xml" ContentType="application/vnd.openxmlformats-officedocument.presentationml.slide+xml"/>
  <Override PartName="/ppt/slides/slide815.xml" ContentType="application/vnd.openxmlformats-officedocument.presentationml.slide+xml"/>
  <Override PartName="/ppt/slides/slide816.xml" ContentType="application/vnd.openxmlformats-officedocument.presentationml.slide+xml"/>
  <Override PartName="/ppt/slides/slide817.xml" ContentType="application/vnd.openxmlformats-officedocument.presentationml.slide+xml"/>
  <Override PartName="/ppt/slides/slide818.xml" ContentType="application/vnd.openxmlformats-officedocument.presentationml.slide+xml"/>
  <Override PartName="/ppt/slides/slide819.xml" ContentType="application/vnd.openxmlformats-officedocument.presentationml.slide+xml"/>
  <Override PartName="/ppt/slides/slide820.xml" ContentType="application/vnd.openxmlformats-officedocument.presentationml.slide+xml"/>
  <Override PartName="/ppt/slides/slide821.xml" ContentType="application/vnd.openxmlformats-officedocument.presentationml.slide+xml"/>
  <Override PartName="/ppt/slides/slide822.xml" ContentType="application/vnd.openxmlformats-officedocument.presentationml.slide+xml"/>
  <Override PartName="/ppt/slides/slide823.xml" ContentType="application/vnd.openxmlformats-officedocument.presentationml.slide+xml"/>
  <Override PartName="/ppt/slides/slide824.xml" ContentType="application/vnd.openxmlformats-officedocument.presentationml.slide+xml"/>
  <Override PartName="/ppt/slides/slide825.xml" ContentType="application/vnd.openxmlformats-officedocument.presentationml.slide+xml"/>
  <Override PartName="/ppt/slides/slide826.xml" ContentType="application/vnd.openxmlformats-officedocument.presentationml.slide+xml"/>
  <Override PartName="/ppt/slides/slide827.xml" ContentType="application/vnd.openxmlformats-officedocument.presentationml.slide+xml"/>
  <Override PartName="/ppt/slides/slide828.xml" ContentType="application/vnd.openxmlformats-officedocument.presentationml.slide+xml"/>
  <Override PartName="/ppt/slides/slide829.xml" ContentType="application/vnd.openxmlformats-officedocument.presentationml.slide+xml"/>
  <Override PartName="/ppt/slides/slide830.xml" ContentType="application/vnd.openxmlformats-officedocument.presentationml.slide+xml"/>
  <Override PartName="/ppt/slides/slide831.xml" ContentType="application/vnd.openxmlformats-officedocument.presentationml.slide+xml"/>
  <Override PartName="/ppt/slides/slide832.xml" ContentType="application/vnd.openxmlformats-officedocument.presentationml.slide+xml"/>
  <Override PartName="/ppt/slides/slide833.xml" ContentType="application/vnd.openxmlformats-officedocument.presentationml.slide+xml"/>
  <Override PartName="/ppt/slides/slide834.xml" ContentType="application/vnd.openxmlformats-officedocument.presentationml.slide+xml"/>
  <Override PartName="/ppt/slides/slide835.xml" ContentType="application/vnd.openxmlformats-officedocument.presentationml.slide+xml"/>
  <Override PartName="/ppt/slides/slide836.xml" ContentType="application/vnd.openxmlformats-officedocument.presentationml.slide+xml"/>
  <Override PartName="/ppt/slides/slide837.xml" ContentType="application/vnd.openxmlformats-officedocument.presentationml.slide+xml"/>
  <Override PartName="/ppt/slides/slide838.xml" ContentType="application/vnd.openxmlformats-officedocument.presentationml.slide+xml"/>
  <Override PartName="/ppt/slides/slide839.xml" ContentType="application/vnd.openxmlformats-officedocument.presentationml.slide+xml"/>
  <Override PartName="/ppt/slides/slide840.xml" ContentType="application/vnd.openxmlformats-officedocument.presentationml.slide+xml"/>
  <Override PartName="/ppt/slides/slide841.xml" ContentType="application/vnd.openxmlformats-officedocument.presentationml.slide+xml"/>
  <Override PartName="/ppt/slides/slide842.xml" ContentType="application/vnd.openxmlformats-officedocument.presentationml.slide+xml"/>
  <Override PartName="/ppt/slides/slide843.xml" ContentType="application/vnd.openxmlformats-officedocument.presentationml.slide+xml"/>
  <Override PartName="/ppt/slides/slide844.xml" ContentType="application/vnd.openxmlformats-officedocument.presentationml.slide+xml"/>
  <Override PartName="/ppt/slides/slide845.xml" ContentType="application/vnd.openxmlformats-officedocument.presentationml.slide+xml"/>
  <Override PartName="/ppt/slides/slide846.xml" ContentType="application/vnd.openxmlformats-officedocument.presentationml.slide+xml"/>
  <Override PartName="/ppt/slides/slide847.xml" ContentType="application/vnd.openxmlformats-officedocument.presentationml.slide+xml"/>
  <Override PartName="/ppt/slides/slide848.xml" ContentType="application/vnd.openxmlformats-officedocument.presentationml.slide+xml"/>
  <Override PartName="/ppt/slides/slide849.xml" ContentType="application/vnd.openxmlformats-officedocument.presentationml.slide+xml"/>
  <Override PartName="/ppt/slides/slide850.xml" ContentType="application/vnd.openxmlformats-officedocument.presentationml.slide+xml"/>
  <Override PartName="/ppt/slides/slide851.xml" ContentType="application/vnd.openxmlformats-officedocument.presentationml.slide+xml"/>
  <Override PartName="/ppt/slides/slide852.xml" ContentType="application/vnd.openxmlformats-officedocument.presentationml.slide+xml"/>
  <Override PartName="/ppt/slides/slide853.xml" ContentType="application/vnd.openxmlformats-officedocument.presentationml.slide+xml"/>
  <Override PartName="/ppt/slides/slide854.xml" ContentType="application/vnd.openxmlformats-officedocument.presentationml.slide+xml"/>
  <Override PartName="/ppt/slides/slide855.xml" ContentType="application/vnd.openxmlformats-officedocument.presentationml.slide+xml"/>
  <Override PartName="/ppt/slides/slide856.xml" ContentType="application/vnd.openxmlformats-officedocument.presentationml.slide+xml"/>
  <Override PartName="/ppt/slides/slide857.xml" ContentType="application/vnd.openxmlformats-officedocument.presentationml.slide+xml"/>
  <Override PartName="/ppt/slides/slide858.xml" ContentType="application/vnd.openxmlformats-officedocument.presentationml.slide+xml"/>
  <Override PartName="/ppt/slides/slide859.xml" ContentType="application/vnd.openxmlformats-officedocument.presentationml.slide+xml"/>
  <Override PartName="/ppt/slides/slide860.xml" ContentType="application/vnd.openxmlformats-officedocument.presentationml.slide+xml"/>
  <Override PartName="/ppt/slides/slide861.xml" ContentType="application/vnd.openxmlformats-officedocument.presentationml.slide+xml"/>
  <Override PartName="/ppt/slides/slide862.xml" ContentType="application/vnd.openxmlformats-officedocument.presentationml.slide+xml"/>
  <Override PartName="/ppt/slides/slide863.xml" ContentType="application/vnd.openxmlformats-officedocument.presentationml.slide+xml"/>
  <Override PartName="/ppt/slides/slide864.xml" ContentType="application/vnd.openxmlformats-officedocument.presentationml.slide+xml"/>
  <Override PartName="/ppt/slides/slide865.xml" ContentType="application/vnd.openxmlformats-officedocument.presentationml.slide+xml"/>
  <Override PartName="/ppt/slides/slide866.xml" ContentType="application/vnd.openxmlformats-officedocument.presentationml.slide+xml"/>
  <Override PartName="/ppt/slides/slide867.xml" ContentType="application/vnd.openxmlformats-officedocument.presentationml.slide+xml"/>
  <Override PartName="/ppt/slides/slide868.xml" ContentType="application/vnd.openxmlformats-officedocument.presentationml.slide+xml"/>
  <Override PartName="/ppt/slides/slide869.xml" ContentType="application/vnd.openxmlformats-officedocument.presentationml.slide+xml"/>
  <Override PartName="/ppt/slides/slide870.xml" ContentType="application/vnd.openxmlformats-officedocument.presentationml.slide+xml"/>
  <Override PartName="/ppt/slides/slide871.xml" ContentType="application/vnd.openxmlformats-officedocument.presentationml.slide+xml"/>
  <Override PartName="/ppt/slides/slide872.xml" ContentType="application/vnd.openxmlformats-officedocument.presentationml.slide+xml"/>
  <Override PartName="/ppt/slides/slide873.xml" ContentType="application/vnd.openxmlformats-officedocument.presentationml.slide+xml"/>
  <Override PartName="/ppt/slides/slide874.xml" ContentType="application/vnd.openxmlformats-officedocument.presentationml.slide+xml"/>
  <Override PartName="/ppt/slides/slide875.xml" ContentType="application/vnd.openxmlformats-officedocument.presentationml.slide+xml"/>
  <Override PartName="/ppt/slides/slide876.xml" ContentType="application/vnd.openxmlformats-officedocument.presentationml.slide+xml"/>
  <Override PartName="/ppt/slides/slide877.xml" ContentType="application/vnd.openxmlformats-officedocument.presentationml.slide+xml"/>
  <Override PartName="/ppt/slides/slide878.xml" ContentType="application/vnd.openxmlformats-officedocument.presentationml.slide+xml"/>
  <Override PartName="/ppt/slides/slide879.xml" ContentType="application/vnd.openxmlformats-officedocument.presentationml.slide+xml"/>
  <Override PartName="/ppt/slides/slide880.xml" ContentType="application/vnd.openxmlformats-officedocument.presentationml.slide+xml"/>
  <Override PartName="/ppt/slides/slide881.xml" ContentType="application/vnd.openxmlformats-officedocument.presentationml.slide+xml"/>
  <Override PartName="/ppt/slides/slide882.xml" ContentType="application/vnd.openxmlformats-officedocument.presentationml.slide+xml"/>
  <Override PartName="/ppt/slides/slide883.xml" ContentType="application/vnd.openxmlformats-officedocument.presentationml.slide+xml"/>
  <Override PartName="/ppt/slides/slide884.xml" ContentType="application/vnd.openxmlformats-officedocument.presentationml.slide+xml"/>
  <Override PartName="/ppt/slides/slide885.xml" ContentType="application/vnd.openxmlformats-officedocument.presentationml.slide+xml"/>
  <Override PartName="/ppt/slides/slide886.xml" ContentType="application/vnd.openxmlformats-officedocument.presentationml.slide+xml"/>
  <Override PartName="/ppt/slides/slide887.xml" ContentType="application/vnd.openxmlformats-officedocument.presentationml.slide+xml"/>
  <Override PartName="/ppt/slides/slide888.xml" ContentType="application/vnd.openxmlformats-officedocument.presentationml.slide+xml"/>
  <Override PartName="/ppt/slides/slide889.xml" ContentType="application/vnd.openxmlformats-officedocument.presentationml.slide+xml"/>
  <Override PartName="/ppt/slides/slide890.xml" ContentType="application/vnd.openxmlformats-officedocument.presentationml.slide+xml"/>
  <Override PartName="/ppt/slides/slide891.xml" ContentType="application/vnd.openxmlformats-officedocument.presentationml.slide+xml"/>
  <Override PartName="/ppt/slides/slide892.xml" ContentType="application/vnd.openxmlformats-officedocument.presentationml.slide+xml"/>
  <Override PartName="/ppt/slides/slide893.xml" ContentType="application/vnd.openxmlformats-officedocument.presentationml.slide+xml"/>
  <Override PartName="/ppt/slides/slide894.xml" ContentType="application/vnd.openxmlformats-officedocument.presentationml.slide+xml"/>
  <Override PartName="/ppt/slides/slide895.xml" ContentType="application/vnd.openxmlformats-officedocument.presentationml.slide+xml"/>
  <Override PartName="/ppt/slides/slide896.xml" ContentType="application/vnd.openxmlformats-officedocument.presentationml.slide+xml"/>
  <Override PartName="/ppt/slides/slide897.xml" ContentType="application/vnd.openxmlformats-officedocument.presentationml.slide+xml"/>
  <Override PartName="/ppt/slides/slide898.xml" ContentType="application/vnd.openxmlformats-officedocument.presentationml.slide+xml"/>
  <Override PartName="/ppt/slides/slide899.xml" ContentType="application/vnd.openxmlformats-officedocument.presentationml.slide+xml"/>
  <Override PartName="/ppt/slides/slide900.xml" ContentType="application/vnd.openxmlformats-officedocument.presentationml.slide+xml"/>
  <Override PartName="/ppt/slides/slide901.xml" ContentType="application/vnd.openxmlformats-officedocument.presentationml.slide+xml"/>
  <Override PartName="/ppt/slides/slide902.xml" ContentType="application/vnd.openxmlformats-officedocument.presentationml.slide+xml"/>
  <Override PartName="/ppt/slides/slide903.xml" ContentType="application/vnd.openxmlformats-officedocument.presentationml.slide+xml"/>
  <Override PartName="/ppt/slides/slide904.xml" ContentType="application/vnd.openxmlformats-officedocument.presentationml.slide+xml"/>
  <Override PartName="/ppt/slides/slide905.xml" ContentType="application/vnd.openxmlformats-officedocument.presentationml.slide+xml"/>
  <Override PartName="/ppt/slides/slide906.xml" ContentType="application/vnd.openxmlformats-officedocument.presentationml.slide+xml"/>
  <Override PartName="/ppt/slides/slide907.xml" ContentType="application/vnd.openxmlformats-officedocument.presentationml.slide+xml"/>
  <Override PartName="/ppt/slides/slide908.xml" ContentType="application/vnd.openxmlformats-officedocument.presentationml.slide+xml"/>
  <Override PartName="/ppt/slides/slide909.xml" ContentType="application/vnd.openxmlformats-officedocument.presentationml.slide+xml"/>
  <Override PartName="/ppt/slides/slide910.xml" ContentType="application/vnd.openxmlformats-officedocument.presentationml.slide+xml"/>
  <Override PartName="/ppt/slides/slide911.xml" ContentType="application/vnd.openxmlformats-officedocument.presentationml.slide+xml"/>
  <Override PartName="/ppt/slides/slide912.xml" ContentType="application/vnd.openxmlformats-officedocument.presentationml.slide+xml"/>
  <Override PartName="/ppt/slides/slide913.xml" ContentType="application/vnd.openxmlformats-officedocument.presentationml.slide+xml"/>
  <Override PartName="/ppt/slides/slide914.xml" ContentType="application/vnd.openxmlformats-officedocument.presentationml.slide+xml"/>
  <Override PartName="/ppt/slides/slide915.xml" ContentType="application/vnd.openxmlformats-officedocument.presentationml.slide+xml"/>
  <Override PartName="/ppt/slides/slide916.xml" ContentType="application/vnd.openxmlformats-officedocument.presentationml.slide+xml"/>
  <Override PartName="/ppt/slides/slide917.xml" ContentType="application/vnd.openxmlformats-officedocument.presentationml.slide+xml"/>
  <Override PartName="/ppt/slides/slide918.xml" ContentType="application/vnd.openxmlformats-officedocument.presentationml.slide+xml"/>
  <Override PartName="/ppt/slides/slide919.xml" ContentType="application/vnd.openxmlformats-officedocument.presentationml.slide+xml"/>
  <Override PartName="/ppt/slides/slide920.xml" ContentType="application/vnd.openxmlformats-officedocument.presentationml.slide+xml"/>
  <Override PartName="/ppt/slides/slide921.xml" ContentType="application/vnd.openxmlformats-officedocument.presentationml.slide+xml"/>
  <Override PartName="/ppt/slides/slide922.xml" ContentType="application/vnd.openxmlformats-officedocument.presentationml.slide+xml"/>
  <Override PartName="/ppt/slides/slide923.xml" ContentType="application/vnd.openxmlformats-officedocument.presentationml.slide+xml"/>
  <Override PartName="/ppt/slides/slide924.xml" ContentType="application/vnd.openxmlformats-officedocument.presentationml.slide+xml"/>
  <Override PartName="/ppt/slides/slide925.xml" ContentType="application/vnd.openxmlformats-officedocument.presentationml.slide+xml"/>
  <Override PartName="/ppt/slides/slide926.xml" ContentType="application/vnd.openxmlformats-officedocument.presentationml.slide+xml"/>
  <Override PartName="/ppt/slides/slide927.xml" ContentType="application/vnd.openxmlformats-officedocument.presentationml.slide+xml"/>
  <Override PartName="/ppt/slides/slide928.xml" ContentType="application/vnd.openxmlformats-officedocument.presentationml.slide+xml"/>
  <Override PartName="/ppt/slides/slide929.xml" ContentType="application/vnd.openxmlformats-officedocument.presentationml.slide+xml"/>
  <Override PartName="/ppt/slides/slide930.xml" ContentType="application/vnd.openxmlformats-officedocument.presentationml.slide+xml"/>
  <Override PartName="/ppt/slides/slide931.xml" ContentType="application/vnd.openxmlformats-officedocument.presentationml.slide+xml"/>
  <Override PartName="/ppt/slides/slide932.xml" ContentType="application/vnd.openxmlformats-officedocument.presentationml.slide+xml"/>
  <Override PartName="/ppt/slides/slide933.xml" ContentType="application/vnd.openxmlformats-officedocument.presentationml.slide+xml"/>
  <Override PartName="/ppt/slides/slide934.xml" ContentType="application/vnd.openxmlformats-officedocument.presentationml.slide+xml"/>
  <Override PartName="/ppt/slides/slide935.xml" ContentType="application/vnd.openxmlformats-officedocument.presentationml.slide+xml"/>
  <Override PartName="/ppt/slides/slide936.xml" ContentType="application/vnd.openxmlformats-officedocument.presentationml.slide+xml"/>
  <Override PartName="/ppt/slides/slide937.xml" ContentType="application/vnd.openxmlformats-officedocument.presentationml.slide+xml"/>
  <Override PartName="/ppt/slides/slide938.xml" ContentType="application/vnd.openxmlformats-officedocument.presentationml.slide+xml"/>
  <Override PartName="/ppt/slides/slide939.xml" ContentType="application/vnd.openxmlformats-officedocument.presentationml.slide+xml"/>
  <Override PartName="/ppt/slides/slide940.xml" ContentType="application/vnd.openxmlformats-officedocument.presentationml.slide+xml"/>
  <Override PartName="/ppt/slides/slide941.xml" ContentType="application/vnd.openxmlformats-officedocument.presentationml.slide+xml"/>
  <Override PartName="/ppt/slides/slide942.xml" ContentType="application/vnd.openxmlformats-officedocument.presentationml.slide+xml"/>
  <Override PartName="/ppt/slides/slide943.xml" ContentType="application/vnd.openxmlformats-officedocument.presentationml.slide+xml"/>
  <Override PartName="/ppt/slides/slide944.xml" ContentType="application/vnd.openxmlformats-officedocument.presentationml.slide+xml"/>
  <Override PartName="/ppt/slides/slide945.xml" ContentType="application/vnd.openxmlformats-officedocument.presentationml.slide+xml"/>
  <Override PartName="/ppt/slides/slide946.xml" ContentType="application/vnd.openxmlformats-officedocument.presentationml.slide+xml"/>
  <Override PartName="/ppt/slides/slide947.xml" ContentType="application/vnd.openxmlformats-officedocument.presentationml.slide+xml"/>
  <Override PartName="/ppt/slides/slide948.xml" ContentType="application/vnd.openxmlformats-officedocument.presentationml.slide+xml"/>
  <Override PartName="/ppt/slides/slide949.xml" ContentType="application/vnd.openxmlformats-officedocument.presentationml.slide+xml"/>
  <Override PartName="/ppt/slides/slide950.xml" ContentType="application/vnd.openxmlformats-officedocument.presentationml.slide+xml"/>
  <Override PartName="/ppt/slides/slide951.xml" ContentType="application/vnd.openxmlformats-officedocument.presentationml.slide+xml"/>
  <Override PartName="/ppt/slides/slide952.xml" ContentType="application/vnd.openxmlformats-officedocument.presentationml.slide+xml"/>
  <Override PartName="/ppt/slides/slide953.xml" ContentType="application/vnd.openxmlformats-officedocument.presentationml.slide+xml"/>
  <Override PartName="/ppt/slides/slide954.xml" ContentType="application/vnd.openxmlformats-officedocument.presentationml.slide+xml"/>
  <Override PartName="/ppt/slides/slide955.xml" ContentType="application/vnd.openxmlformats-officedocument.presentationml.slide+xml"/>
  <Override PartName="/ppt/slides/slide956.xml" ContentType="application/vnd.openxmlformats-officedocument.presentationml.slide+xml"/>
  <Override PartName="/ppt/slides/slide957.xml" ContentType="application/vnd.openxmlformats-officedocument.presentationml.slide+xml"/>
  <Override PartName="/ppt/slides/slide958.xml" ContentType="application/vnd.openxmlformats-officedocument.presentationml.slide+xml"/>
  <Override PartName="/ppt/slides/slide959.xml" ContentType="application/vnd.openxmlformats-officedocument.presentationml.slide+xml"/>
  <Override PartName="/ppt/slides/slide960.xml" ContentType="application/vnd.openxmlformats-officedocument.presentationml.slide+xml"/>
  <Override PartName="/ppt/slides/slide961.xml" ContentType="application/vnd.openxmlformats-officedocument.presentationml.slide+xml"/>
  <Override PartName="/ppt/slides/slide962.xml" ContentType="application/vnd.openxmlformats-officedocument.presentationml.slide+xml"/>
  <Override PartName="/ppt/slides/slide963.xml" ContentType="application/vnd.openxmlformats-officedocument.presentationml.slide+xml"/>
  <Override PartName="/ppt/slides/slide964.xml" ContentType="application/vnd.openxmlformats-officedocument.presentationml.slide+xml"/>
  <Override PartName="/ppt/slides/slide965.xml" ContentType="application/vnd.openxmlformats-officedocument.presentationml.slide+xml"/>
  <Override PartName="/ppt/slides/slide966.xml" ContentType="application/vnd.openxmlformats-officedocument.presentationml.slide+xml"/>
  <Override PartName="/ppt/slides/slide967.xml" ContentType="application/vnd.openxmlformats-officedocument.presentationml.slide+xml"/>
  <Override PartName="/ppt/slides/slide968.xml" ContentType="application/vnd.openxmlformats-officedocument.presentationml.slide+xml"/>
  <Override PartName="/ppt/slides/slide969.xml" ContentType="application/vnd.openxmlformats-officedocument.presentationml.slide+xml"/>
  <Override PartName="/ppt/slides/slide970.xml" ContentType="application/vnd.openxmlformats-officedocument.presentationml.slide+xml"/>
  <Override PartName="/ppt/slides/slide971.xml" ContentType="application/vnd.openxmlformats-officedocument.presentationml.slide+xml"/>
  <Override PartName="/ppt/slides/slide972.xml" ContentType="application/vnd.openxmlformats-officedocument.presentationml.slide+xml"/>
  <Override PartName="/ppt/slides/slide973.xml" ContentType="application/vnd.openxmlformats-officedocument.presentationml.slide+xml"/>
  <Override PartName="/ppt/slides/slide974.xml" ContentType="application/vnd.openxmlformats-officedocument.presentationml.slide+xml"/>
  <Override PartName="/ppt/slides/slide975.xml" ContentType="application/vnd.openxmlformats-officedocument.presentationml.slide+xml"/>
  <Override PartName="/ppt/slides/slide976.xml" ContentType="application/vnd.openxmlformats-officedocument.presentationml.slide+xml"/>
  <Override PartName="/ppt/slides/slide977.xml" ContentType="application/vnd.openxmlformats-officedocument.presentationml.slide+xml"/>
  <Override PartName="/ppt/slides/slide978.xml" ContentType="application/vnd.openxmlformats-officedocument.presentationml.slide+xml"/>
  <Override PartName="/ppt/slides/slide979.xml" ContentType="application/vnd.openxmlformats-officedocument.presentationml.slide+xml"/>
  <Override PartName="/ppt/slides/slide980.xml" ContentType="application/vnd.openxmlformats-officedocument.presentationml.slide+xml"/>
  <Override PartName="/ppt/slides/slide981.xml" ContentType="application/vnd.openxmlformats-officedocument.presentationml.slide+xml"/>
  <Override PartName="/ppt/slides/slide982.xml" ContentType="application/vnd.openxmlformats-officedocument.presentationml.slide+xml"/>
  <Override PartName="/ppt/slides/slide983.xml" ContentType="application/vnd.openxmlformats-officedocument.presentationml.slide+xml"/>
  <Override PartName="/ppt/slides/slide984.xml" ContentType="application/vnd.openxmlformats-officedocument.presentationml.slide+xml"/>
  <Override PartName="/ppt/slides/slide985.xml" ContentType="application/vnd.openxmlformats-officedocument.presentationml.slide+xml"/>
  <Override PartName="/ppt/slides/slide986.xml" ContentType="application/vnd.openxmlformats-officedocument.presentationml.slide+xml"/>
  <Override PartName="/ppt/slides/slide987.xml" ContentType="application/vnd.openxmlformats-officedocument.presentationml.slide+xml"/>
  <Override PartName="/ppt/slides/slide988.xml" ContentType="application/vnd.openxmlformats-officedocument.presentationml.slide+xml"/>
  <Override PartName="/ppt/slides/slide989.xml" ContentType="application/vnd.openxmlformats-officedocument.presentationml.slide+xml"/>
  <Override PartName="/ppt/slides/slide990.xml" ContentType="application/vnd.openxmlformats-officedocument.presentationml.slide+xml"/>
  <Override PartName="/ppt/slides/slide991.xml" ContentType="application/vnd.openxmlformats-officedocument.presentationml.slide+xml"/>
  <Override PartName="/ppt/slides/slide992.xml" ContentType="application/vnd.openxmlformats-officedocument.presentationml.slide+xml"/>
  <Override PartName="/ppt/slides/slide993.xml" ContentType="application/vnd.openxmlformats-officedocument.presentationml.slide+xml"/>
  <Override PartName="/ppt/slides/slide994.xml" ContentType="application/vnd.openxmlformats-officedocument.presentationml.slide+xml"/>
  <Override PartName="/ppt/slides/slide995.xml" ContentType="application/vnd.openxmlformats-officedocument.presentationml.slide+xml"/>
  <Override PartName="/ppt/slides/slide996.xml" ContentType="application/vnd.openxmlformats-officedocument.presentationml.slide+xml"/>
  <Override PartName="/ppt/slides/slide997.xml" ContentType="application/vnd.openxmlformats-officedocument.presentationml.slide+xml"/>
  <Override PartName="/ppt/slides/slide998.xml" ContentType="application/vnd.openxmlformats-officedocument.presentationml.slide+xml"/>
  <Override PartName="/ppt/slides/slide999.xml" ContentType="application/vnd.openxmlformats-officedocument.presentationml.slide+xml"/>
  <Override PartName="/ppt/slides/slide1000.xml" ContentType="application/vnd.openxmlformats-officedocument.presentationml.slide+xml"/>
  <Override PartName="/ppt/slides/slide1001.xml" ContentType="application/vnd.openxmlformats-officedocument.presentationml.slide+xml"/>
  <Override PartName="/ppt/slides/slide1002.xml" ContentType="application/vnd.openxmlformats-officedocument.presentationml.slide+xml"/>
  <Override PartName="/ppt/slides/slide1003.xml" ContentType="application/vnd.openxmlformats-officedocument.presentationml.slide+xml"/>
  <Override PartName="/ppt/slides/slide1004.xml" ContentType="application/vnd.openxmlformats-officedocument.presentationml.slide+xml"/>
  <Override PartName="/ppt/slides/slide1005.xml" ContentType="application/vnd.openxmlformats-officedocument.presentationml.slide+xml"/>
  <Override PartName="/ppt/slides/slide1006.xml" ContentType="application/vnd.openxmlformats-officedocument.presentationml.slide+xml"/>
  <Override PartName="/ppt/slides/slide1007.xml" ContentType="application/vnd.openxmlformats-officedocument.presentationml.slide+xml"/>
  <Override PartName="/ppt/slides/slide1008.xml" ContentType="application/vnd.openxmlformats-officedocument.presentationml.slide+xml"/>
  <Override PartName="/ppt/slides/slide1009.xml" ContentType="application/vnd.openxmlformats-officedocument.presentationml.slide+xml"/>
  <Override PartName="/ppt/slides/slide1010.xml" ContentType="application/vnd.openxmlformats-officedocument.presentationml.slide+xml"/>
  <Override PartName="/ppt/slides/slide1011.xml" ContentType="application/vnd.openxmlformats-officedocument.presentationml.slide+xml"/>
  <Override PartName="/ppt/slides/slide1012.xml" ContentType="application/vnd.openxmlformats-officedocument.presentationml.slide+xml"/>
  <Override PartName="/ppt/slides/slide1013.xml" ContentType="application/vnd.openxmlformats-officedocument.presentationml.slide+xml"/>
  <Override PartName="/ppt/slides/slide1014.xml" ContentType="application/vnd.openxmlformats-officedocument.presentationml.slide+xml"/>
  <Override PartName="/ppt/slides/slide1015.xml" ContentType="application/vnd.openxmlformats-officedocument.presentationml.slide+xml"/>
  <Override PartName="/ppt/slides/slide1016.xml" ContentType="application/vnd.openxmlformats-officedocument.presentationml.slide+xml"/>
  <Override PartName="/ppt/slides/slide1017.xml" ContentType="application/vnd.openxmlformats-officedocument.presentationml.slide+xml"/>
  <Override PartName="/ppt/slides/slide1018.xml" ContentType="application/vnd.openxmlformats-officedocument.presentationml.slide+xml"/>
  <Override PartName="/ppt/slides/slide1019.xml" ContentType="application/vnd.openxmlformats-officedocument.presentationml.slide+xml"/>
  <Override PartName="/ppt/slides/slide1020.xml" ContentType="application/vnd.openxmlformats-officedocument.presentationml.slide+xml"/>
  <Override PartName="/ppt/slides/slide1021.xml" ContentType="application/vnd.openxmlformats-officedocument.presentationml.slide+xml"/>
  <Override PartName="/ppt/slides/slide1022.xml" ContentType="application/vnd.openxmlformats-officedocument.presentationml.slide+xml"/>
  <Override PartName="/ppt/slides/slide1023.xml" ContentType="application/vnd.openxmlformats-officedocument.presentationml.slide+xml"/>
  <Override PartName="/ppt/slides/slide1024.xml" ContentType="application/vnd.openxmlformats-officedocument.presentationml.slide+xml"/>
  <Override PartName="/ppt/slides/slide1025.xml" ContentType="application/vnd.openxmlformats-officedocument.presentationml.slide+xml"/>
  <Override PartName="/ppt/slides/slide1026.xml" ContentType="application/vnd.openxmlformats-officedocument.presentationml.slide+xml"/>
  <Override PartName="/ppt/slides/slide1027.xml" ContentType="application/vnd.openxmlformats-officedocument.presentationml.slide+xml"/>
  <Override PartName="/ppt/slides/slide1028.xml" ContentType="application/vnd.openxmlformats-officedocument.presentationml.slide+xml"/>
  <Override PartName="/ppt/slides/slide1029.xml" ContentType="application/vnd.openxmlformats-officedocument.presentationml.slide+xml"/>
  <Override PartName="/ppt/slides/slide1030.xml" ContentType="application/vnd.openxmlformats-officedocument.presentationml.slide+xml"/>
  <Override PartName="/ppt/slides/slide1031.xml" ContentType="application/vnd.openxmlformats-officedocument.presentationml.slide+xml"/>
  <Override PartName="/ppt/slides/slide1032.xml" ContentType="application/vnd.openxmlformats-officedocument.presentationml.slide+xml"/>
  <Override PartName="/ppt/slides/slide1033.xml" ContentType="application/vnd.openxmlformats-officedocument.presentationml.slide+xml"/>
  <Override PartName="/ppt/slides/slide1034.xml" ContentType="application/vnd.openxmlformats-officedocument.presentationml.slide+xml"/>
  <Override PartName="/ppt/slides/slide1035.xml" ContentType="application/vnd.openxmlformats-officedocument.presentationml.slide+xml"/>
  <Override PartName="/ppt/slides/slide1036.xml" ContentType="application/vnd.openxmlformats-officedocument.presentationml.slide+xml"/>
  <Override PartName="/ppt/slides/slide1037.xml" ContentType="application/vnd.openxmlformats-officedocument.presentationml.slide+xml"/>
  <Override PartName="/ppt/slides/slide1038.xml" ContentType="application/vnd.openxmlformats-officedocument.presentationml.slide+xml"/>
  <Override PartName="/ppt/slides/slide1039.xml" ContentType="application/vnd.openxmlformats-officedocument.presentationml.slide+xml"/>
  <Override PartName="/ppt/slides/slide1040.xml" ContentType="application/vnd.openxmlformats-officedocument.presentationml.slide+xml"/>
  <Override PartName="/ppt/slides/slide1041.xml" ContentType="application/vnd.openxmlformats-officedocument.presentationml.slide+xml"/>
  <Override PartName="/ppt/slides/slide1042.xml" ContentType="application/vnd.openxmlformats-officedocument.presentationml.slide+xml"/>
  <Override PartName="/ppt/slides/slide1043.xml" ContentType="application/vnd.openxmlformats-officedocument.presentationml.slide+xml"/>
  <Override PartName="/ppt/slides/slide1044.xml" ContentType="application/vnd.openxmlformats-officedocument.presentationml.slide+xml"/>
  <Override PartName="/ppt/slides/slide1045.xml" ContentType="application/vnd.openxmlformats-officedocument.presentationml.slide+xml"/>
  <Override PartName="/ppt/slides/slide1046.xml" ContentType="application/vnd.openxmlformats-officedocument.presentationml.slide+xml"/>
  <Override PartName="/ppt/slides/slide1047.xml" ContentType="application/vnd.openxmlformats-officedocument.presentationml.slide+xml"/>
  <Override PartName="/ppt/slides/slide1048.xml" ContentType="application/vnd.openxmlformats-officedocument.presentationml.slide+xml"/>
  <Override PartName="/ppt/slides/slide1049.xml" ContentType="application/vnd.openxmlformats-officedocument.presentationml.slide+xml"/>
  <Override PartName="/ppt/slides/slide1050.xml" ContentType="application/vnd.openxmlformats-officedocument.presentationml.slide+xml"/>
  <Override PartName="/ppt/slides/slide1051.xml" ContentType="application/vnd.openxmlformats-officedocument.presentationml.slide+xml"/>
  <Override PartName="/ppt/slides/slide1052.xml" ContentType="application/vnd.openxmlformats-officedocument.presentationml.slide+xml"/>
  <Override PartName="/ppt/slides/slide1053.xml" ContentType="application/vnd.openxmlformats-officedocument.presentationml.slide+xml"/>
  <Override PartName="/ppt/slides/slide1054.xml" ContentType="application/vnd.openxmlformats-officedocument.presentationml.slide+xml"/>
  <Override PartName="/ppt/slides/slide1055.xml" ContentType="application/vnd.openxmlformats-officedocument.presentationml.slide+xml"/>
  <Override PartName="/ppt/slides/slide1056.xml" ContentType="application/vnd.openxmlformats-officedocument.presentationml.slide+xml"/>
  <Override PartName="/ppt/slides/slide1057.xml" ContentType="application/vnd.openxmlformats-officedocument.presentationml.slide+xml"/>
  <Override PartName="/ppt/slides/slide1058.xml" ContentType="application/vnd.openxmlformats-officedocument.presentationml.slide+xml"/>
  <Override PartName="/ppt/slides/slide1059.xml" ContentType="application/vnd.openxmlformats-officedocument.presentationml.slide+xml"/>
  <Override PartName="/ppt/slides/slide1060.xml" ContentType="application/vnd.openxmlformats-officedocument.presentationml.slide+xml"/>
  <Override PartName="/ppt/slides/slide1061.xml" ContentType="application/vnd.openxmlformats-officedocument.presentationml.slide+xml"/>
  <Override PartName="/ppt/slides/slide1062.xml" ContentType="application/vnd.openxmlformats-officedocument.presentationml.slide+xml"/>
  <Override PartName="/ppt/slides/slide1063.xml" ContentType="application/vnd.openxmlformats-officedocument.presentationml.slide+xml"/>
  <Override PartName="/ppt/slides/slide1064.xml" ContentType="application/vnd.openxmlformats-officedocument.presentationml.slide+xml"/>
  <Override PartName="/ppt/slides/slide1065.xml" ContentType="application/vnd.openxmlformats-officedocument.presentationml.slide+xml"/>
  <Override PartName="/ppt/slides/slide1066.xml" ContentType="application/vnd.openxmlformats-officedocument.presentationml.slide+xml"/>
  <Override PartName="/ppt/slides/slide1067.xml" ContentType="application/vnd.openxmlformats-officedocument.presentationml.slide+xml"/>
  <Override PartName="/ppt/slides/slide1068.xml" ContentType="application/vnd.openxmlformats-officedocument.presentationml.slide+xml"/>
  <Override PartName="/ppt/slides/slide1069.xml" ContentType="application/vnd.openxmlformats-officedocument.presentationml.slide+xml"/>
  <Override PartName="/ppt/slides/slide1070.xml" ContentType="application/vnd.openxmlformats-officedocument.presentationml.slide+xml"/>
  <Override PartName="/ppt/slides/slide1071.xml" ContentType="application/vnd.openxmlformats-officedocument.presentationml.slide+xml"/>
  <Override PartName="/ppt/slides/slide1072.xml" ContentType="application/vnd.openxmlformats-officedocument.presentationml.slide+xml"/>
  <Override PartName="/ppt/slides/slide1073.xml" ContentType="application/vnd.openxmlformats-officedocument.presentationml.slide+xml"/>
  <Override PartName="/ppt/slides/slide1074.xml" ContentType="application/vnd.openxmlformats-officedocument.presentationml.slide+xml"/>
  <Override PartName="/ppt/slides/slide1075.xml" ContentType="application/vnd.openxmlformats-officedocument.presentationml.slide+xml"/>
  <Override PartName="/ppt/slides/slide1076.xml" ContentType="application/vnd.openxmlformats-officedocument.presentationml.slide+xml"/>
  <Override PartName="/ppt/slides/slide1077.xml" ContentType="application/vnd.openxmlformats-officedocument.presentationml.slide+xml"/>
  <Override PartName="/ppt/slides/slide1078.xml" ContentType="application/vnd.openxmlformats-officedocument.presentationml.slide+xml"/>
  <Override PartName="/ppt/slides/slide1079.xml" ContentType="application/vnd.openxmlformats-officedocument.presentationml.slide+xml"/>
  <Override PartName="/ppt/slides/slide1080.xml" ContentType="application/vnd.openxmlformats-officedocument.presentationml.slide+xml"/>
  <Override PartName="/ppt/slides/slide1081.xml" ContentType="application/vnd.openxmlformats-officedocument.presentationml.slide+xml"/>
  <Override PartName="/ppt/slides/slide1082.xml" ContentType="application/vnd.openxmlformats-officedocument.presentationml.slide+xml"/>
  <Override PartName="/ppt/slides/slide1083.xml" ContentType="application/vnd.openxmlformats-officedocument.presentationml.slide+xml"/>
  <Override PartName="/ppt/slides/slide1084.xml" ContentType="application/vnd.openxmlformats-officedocument.presentationml.slide+xml"/>
  <Override PartName="/ppt/slides/slide1085.xml" ContentType="application/vnd.openxmlformats-officedocument.presentationml.slide+xml"/>
  <Override PartName="/ppt/slides/slide1086.xml" ContentType="application/vnd.openxmlformats-officedocument.presentationml.slide+xml"/>
  <Override PartName="/ppt/slides/slide1087.xml" ContentType="application/vnd.openxmlformats-officedocument.presentationml.slide+xml"/>
  <Override PartName="/ppt/slides/slide1088.xml" ContentType="application/vnd.openxmlformats-officedocument.presentationml.slide+xml"/>
  <Override PartName="/ppt/slides/slide1089.xml" ContentType="application/vnd.openxmlformats-officedocument.presentationml.slide+xml"/>
  <Override PartName="/ppt/slides/slide1090.xml" ContentType="application/vnd.openxmlformats-officedocument.presentationml.slide+xml"/>
  <Override PartName="/ppt/slides/slide1091.xml" ContentType="application/vnd.openxmlformats-officedocument.presentationml.slide+xml"/>
  <Override PartName="/ppt/slides/slide1092.xml" ContentType="application/vnd.openxmlformats-officedocument.presentationml.slide+xml"/>
  <Override PartName="/ppt/slides/slide1093.xml" ContentType="application/vnd.openxmlformats-officedocument.presentationml.slide+xml"/>
  <Override PartName="/ppt/slides/slide1094.xml" ContentType="application/vnd.openxmlformats-officedocument.presentationml.slide+xml"/>
  <Override PartName="/ppt/slides/slide1095.xml" ContentType="application/vnd.openxmlformats-officedocument.presentationml.slide+xml"/>
  <Override PartName="/ppt/slides/slide1096.xml" ContentType="application/vnd.openxmlformats-officedocument.presentationml.slide+xml"/>
  <Override PartName="/ppt/slides/slide1097.xml" ContentType="application/vnd.openxmlformats-officedocument.presentationml.slide+xml"/>
  <Override PartName="/ppt/slides/slide1098.xml" ContentType="application/vnd.openxmlformats-officedocument.presentationml.slide+xml"/>
  <Override PartName="/ppt/slides/slide1099.xml" ContentType="application/vnd.openxmlformats-officedocument.presentationml.slide+xml"/>
  <Override PartName="/ppt/slides/slide1100.xml" ContentType="application/vnd.openxmlformats-officedocument.presentationml.slide+xml"/>
  <Override PartName="/ppt/slides/slide1101.xml" ContentType="application/vnd.openxmlformats-officedocument.presentationml.slide+xml"/>
  <Override PartName="/ppt/slides/slide1102.xml" ContentType="application/vnd.openxmlformats-officedocument.presentationml.slide+xml"/>
  <Override PartName="/ppt/slides/slide1103.xml" ContentType="application/vnd.openxmlformats-officedocument.presentationml.slide+xml"/>
  <Override PartName="/ppt/slides/slide1104.xml" ContentType="application/vnd.openxmlformats-officedocument.presentationml.slide+xml"/>
  <Override PartName="/ppt/slides/slide1105.xml" ContentType="application/vnd.openxmlformats-officedocument.presentationml.slide+xml"/>
  <Override PartName="/ppt/slides/slide1106.xml" ContentType="application/vnd.openxmlformats-officedocument.presentationml.slide+xml"/>
  <Override PartName="/ppt/slides/slide1107.xml" ContentType="application/vnd.openxmlformats-officedocument.presentationml.slide+xml"/>
  <Override PartName="/ppt/slides/slide1108.xml" ContentType="application/vnd.openxmlformats-officedocument.presentationml.slide+xml"/>
  <Override PartName="/ppt/slides/slide1109.xml" ContentType="application/vnd.openxmlformats-officedocument.presentationml.slide+xml"/>
  <Override PartName="/ppt/slides/slide1110.xml" ContentType="application/vnd.openxmlformats-officedocument.presentationml.slide+xml"/>
  <Override PartName="/ppt/slides/slide1111.xml" ContentType="application/vnd.openxmlformats-officedocument.presentationml.slide+xml"/>
  <Override PartName="/ppt/slides/slide1112.xml" ContentType="application/vnd.openxmlformats-officedocument.presentationml.slide+xml"/>
  <Override PartName="/ppt/slides/slide1113.xml" ContentType="application/vnd.openxmlformats-officedocument.presentationml.slide+xml"/>
  <Override PartName="/ppt/slides/slide1114.xml" ContentType="application/vnd.openxmlformats-officedocument.presentationml.slide+xml"/>
  <Override PartName="/ppt/slides/slide1115.xml" ContentType="application/vnd.openxmlformats-officedocument.presentationml.slide+xml"/>
  <Override PartName="/ppt/slides/slide1116.xml" ContentType="application/vnd.openxmlformats-officedocument.presentationml.slide+xml"/>
  <Override PartName="/ppt/slides/slide1117.xml" ContentType="application/vnd.openxmlformats-officedocument.presentationml.slide+xml"/>
  <Override PartName="/ppt/slides/slide1118.xml" ContentType="application/vnd.openxmlformats-officedocument.presentationml.slide+xml"/>
  <Override PartName="/ppt/slides/slide1119.xml" ContentType="application/vnd.openxmlformats-officedocument.presentationml.slide+xml"/>
  <Override PartName="/ppt/slides/slide1120.xml" ContentType="application/vnd.openxmlformats-officedocument.presentationml.slide+xml"/>
  <Override PartName="/ppt/slides/slide1121.xml" ContentType="application/vnd.openxmlformats-officedocument.presentationml.slide+xml"/>
  <Override PartName="/ppt/slides/slide1122.xml" ContentType="application/vnd.openxmlformats-officedocument.presentationml.slide+xml"/>
  <Override PartName="/ppt/slides/slide1123.xml" ContentType="application/vnd.openxmlformats-officedocument.presentationml.slide+xml"/>
  <Override PartName="/ppt/slides/slide1124.xml" ContentType="application/vnd.openxmlformats-officedocument.presentationml.slide+xml"/>
  <Override PartName="/ppt/slides/slide1125.xml" ContentType="application/vnd.openxmlformats-officedocument.presentationml.slide+xml"/>
  <Override PartName="/ppt/slides/slide1126.xml" ContentType="application/vnd.openxmlformats-officedocument.presentationml.slide+xml"/>
  <Override PartName="/ppt/slides/slide1127.xml" ContentType="application/vnd.openxmlformats-officedocument.presentationml.slide+xml"/>
  <Override PartName="/ppt/slides/slide1128.xml" ContentType="application/vnd.openxmlformats-officedocument.presentationml.slide+xml"/>
  <Override PartName="/ppt/slides/slide1129.xml" ContentType="application/vnd.openxmlformats-officedocument.presentationml.slide+xml"/>
  <Override PartName="/ppt/slides/slide1130.xml" ContentType="application/vnd.openxmlformats-officedocument.presentationml.slide+xml"/>
  <Override PartName="/ppt/slides/slide1131.xml" ContentType="application/vnd.openxmlformats-officedocument.presentationml.slide+xml"/>
  <Override PartName="/ppt/slides/slide1132.xml" ContentType="application/vnd.openxmlformats-officedocument.presentationml.slide+xml"/>
  <Override PartName="/ppt/slides/slide1133.xml" ContentType="application/vnd.openxmlformats-officedocument.presentationml.slide+xml"/>
  <Override PartName="/ppt/slides/slide1134.xml" ContentType="application/vnd.openxmlformats-officedocument.presentationml.slide+xml"/>
  <Override PartName="/ppt/slides/slide1135.xml" ContentType="application/vnd.openxmlformats-officedocument.presentationml.slide+xml"/>
  <Override PartName="/ppt/slides/slide1136.xml" ContentType="application/vnd.openxmlformats-officedocument.presentationml.slide+xml"/>
  <Override PartName="/ppt/slides/slide1137.xml" ContentType="application/vnd.openxmlformats-officedocument.presentationml.slide+xml"/>
  <Override PartName="/ppt/slides/slide1138.xml" ContentType="application/vnd.openxmlformats-officedocument.presentationml.slide+xml"/>
  <Override PartName="/ppt/slides/slide1139.xml" ContentType="application/vnd.openxmlformats-officedocument.presentationml.slide+xml"/>
  <Override PartName="/ppt/slides/slide1140.xml" ContentType="application/vnd.openxmlformats-officedocument.presentationml.slide+xml"/>
  <Override PartName="/ppt/slides/slide1141.xml" ContentType="application/vnd.openxmlformats-officedocument.presentationml.slide+xml"/>
  <Override PartName="/ppt/slides/slide1142.xml" ContentType="application/vnd.openxmlformats-officedocument.presentationml.slide+xml"/>
  <Override PartName="/ppt/slides/slide1143.xml" ContentType="application/vnd.openxmlformats-officedocument.presentationml.slide+xml"/>
  <Override PartName="/ppt/slides/slide1144.xml" ContentType="application/vnd.openxmlformats-officedocument.presentationml.slide+xml"/>
  <Override PartName="/ppt/slides/slide1145.xml" ContentType="application/vnd.openxmlformats-officedocument.presentationml.slide+xml"/>
  <Override PartName="/ppt/slides/slide1146.xml" ContentType="application/vnd.openxmlformats-officedocument.presentationml.slide+xml"/>
  <Override PartName="/ppt/slides/slide1147.xml" ContentType="application/vnd.openxmlformats-officedocument.presentationml.slide+xml"/>
  <Override PartName="/ppt/slides/slide1148.xml" ContentType="application/vnd.openxmlformats-officedocument.presentationml.slide+xml"/>
  <Override PartName="/ppt/slides/slide1149.xml" ContentType="application/vnd.openxmlformats-officedocument.presentationml.slide+xml"/>
  <Override PartName="/ppt/slides/slide1150.xml" ContentType="application/vnd.openxmlformats-officedocument.presentationml.slide+xml"/>
  <Override PartName="/ppt/slides/slide1151.xml" ContentType="application/vnd.openxmlformats-officedocument.presentationml.slide+xml"/>
  <Override PartName="/ppt/slides/slide1152.xml" ContentType="application/vnd.openxmlformats-officedocument.presentationml.slide+xml"/>
  <Override PartName="/ppt/slides/slide1153.xml" ContentType="application/vnd.openxmlformats-officedocument.presentationml.slide+xml"/>
  <Override PartName="/ppt/slides/slide1154.xml" ContentType="application/vnd.openxmlformats-officedocument.presentationml.slide+xml"/>
  <Override PartName="/ppt/slides/slide1155.xml" ContentType="application/vnd.openxmlformats-officedocument.presentationml.slide+xml"/>
  <Override PartName="/ppt/slides/slide1156.xml" ContentType="application/vnd.openxmlformats-officedocument.presentationml.slide+xml"/>
  <Override PartName="/ppt/slides/slide1157.xml" ContentType="application/vnd.openxmlformats-officedocument.presentationml.slide+xml"/>
  <Override PartName="/ppt/slides/slide1158.xml" ContentType="application/vnd.openxmlformats-officedocument.presentationml.slide+xml"/>
  <Override PartName="/ppt/slides/slide1159.xml" ContentType="application/vnd.openxmlformats-officedocument.presentationml.slide+xml"/>
  <Override PartName="/ppt/slides/slide1160.xml" ContentType="application/vnd.openxmlformats-officedocument.presentationml.slide+xml"/>
  <Override PartName="/ppt/slides/slide1161.xml" ContentType="application/vnd.openxmlformats-officedocument.presentationml.slide+xml"/>
  <Override PartName="/ppt/slides/slide1162.xml" ContentType="application/vnd.openxmlformats-officedocument.presentationml.slide+xml"/>
  <Override PartName="/ppt/slides/slide1163.xml" ContentType="application/vnd.openxmlformats-officedocument.presentationml.slide+xml"/>
  <Override PartName="/ppt/slides/slide1164.xml" ContentType="application/vnd.openxmlformats-officedocument.presentationml.slide+xml"/>
  <Override PartName="/ppt/slides/slide1165.xml" ContentType="application/vnd.openxmlformats-officedocument.presentationml.slide+xml"/>
  <Override PartName="/ppt/slides/slide1166.xml" ContentType="application/vnd.openxmlformats-officedocument.presentationml.slide+xml"/>
  <Override PartName="/ppt/slides/slide1167.xml" ContentType="application/vnd.openxmlformats-officedocument.presentationml.slide+xml"/>
  <Override PartName="/ppt/slides/slide1168.xml" ContentType="application/vnd.openxmlformats-officedocument.presentationml.slide+xml"/>
  <Override PartName="/ppt/slides/slide1169.xml" ContentType="application/vnd.openxmlformats-officedocument.presentationml.slide+xml"/>
  <Override PartName="/ppt/slides/slide1170.xml" ContentType="application/vnd.openxmlformats-officedocument.presentationml.slide+xml"/>
  <Override PartName="/ppt/slides/slide1171.xml" ContentType="application/vnd.openxmlformats-officedocument.presentationml.slide+xml"/>
  <Override PartName="/ppt/slides/slide1172.xml" ContentType="application/vnd.openxmlformats-officedocument.presentationml.slide+xml"/>
  <Override PartName="/ppt/slides/slide1173.xml" ContentType="application/vnd.openxmlformats-officedocument.presentationml.slide+xml"/>
  <Override PartName="/ppt/slides/slide1174.xml" ContentType="application/vnd.openxmlformats-officedocument.presentationml.slide+xml"/>
  <Override PartName="/ppt/slides/slide1175.xml" ContentType="application/vnd.openxmlformats-officedocument.presentationml.slide+xml"/>
  <Override PartName="/ppt/slides/slide1176.xml" ContentType="application/vnd.openxmlformats-officedocument.presentationml.slide+xml"/>
  <Override PartName="/ppt/slides/slide1177.xml" ContentType="application/vnd.openxmlformats-officedocument.presentationml.slide+xml"/>
  <Override PartName="/ppt/slides/slide1178.xml" ContentType="application/vnd.openxmlformats-officedocument.presentationml.slide+xml"/>
  <Override PartName="/ppt/slides/slide1179.xml" ContentType="application/vnd.openxmlformats-officedocument.presentationml.slide+xml"/>
  <Override PartName="/ppt/slides/slide1180.xml" ContentType="application/vnd.openxmlformats-officedocument.presentationml.slide+xml"/>
  <Override PartName="/ppt/slides/slide1181.xml" ContentType="application/vnd.openxmlformats-officedocument.presentationml.slide+xml"/>
  <Override PartName="/ppt/slides/slide1182.xml" ContentType="application/vnd.openxmlformats-officedocument.presentationml.slide+xml"/>
  <Override PartName="/ppt/slides/slide1183.xml" ContentType="application/vnd.openxmlformats-officedocument.presentationml.slide+xml"/>
  <Override PartName="/ppt/slides/slide1184.xml" ContentType="application/vnd.openxmlformats-officedocument.presentationml.slide+xml"/>
  <Override PartName="/ppt/slides/slide1185.xml" ContentType="application/vnd.openxmlformats-officedocument.presentationml.slide+xml"/>
  <Override PartName="/ppt/slides/slide1186.xml" ContentType="application/vnd.openxmlformats-officedocument.presentationml.slide+xml"/>
  <Override PartName="/ppt/slides/slide1187.xml" ContentType="application/vnd.openxmlformats-officedocument.presentationml.slide+xml"/>
  <Override PartName="/ppt/slides/slide1188.xml" ContentType="application/vnd.openxmlformats-officedocument.presentationml.slide+xml"/>
  <Override PartName="/ppt/slides/slide1189.xml" ContentType="application/vnd.openxmlformats-officedocument.presentationml.slide+xml"/>
  <Override PartName="/ppt/slides/slide1190.xml" ContentType="application/vnd.openxmlformats-officedocument.presentationml.slide+xml"/>
  <Override PartName="/ppt/slides/slide1191.xml" ContentType="application/vnd.openxmlformats-officedocument.presentationml.slide+xml"/>
  <Override PartName="/ppt/slides/slide1192.xml" ContentType="application/vnd.openxmlformats-officedocument.presentationml.slide+xml"/>
  <Override PartName="/ppt/slides/slide1193.xml" ContentType="application/vnd.openxmlformats-officedocument.presentationml.slide+xml"/>
  <Override PartName="/ppt/slides/slide1194.xml" ContentType="application/vnd.openxmlformats-officedocument.presentationml.slide+xml"/>
  <Override PartName="/ppt/slides/slide1195.xml" ContentType="application/vnd.openxmlformats-officedocument.presentationml.slide+xml"/>
  <Override PartName="/ppt/slides/slide1196.xml" ContentType="application/vnd.openxmlformats-officedocument.presentationml.slide+xml"/>
  <Override PartName="/ppt/slides/slide1197.xml" ContentType="application/vnd.openxmlformats-officedocument.presentationml.slide+xml"/>
  <Override PartName="/ppt/slides/slide1198.xml" ContentType="application/vnd.openxmlformats-officedocument.presentationml.slide+xml"/>
  <Override PartName="/ppt/slides/slide1199.xml" ContentType="application/vnd.openxmlformats-officedocument.presentationml.slide+xml"/>
  <Override PartName="/ppt/slides/slide1200.xml" ContentType="application/vnd.openxmlformats-officedocument.presentationml.slide+xml"/>
  <Override PartName="/ppt/slides/slide1201.xml" ContentType="application/vnd.openxmlformats-officedocument.presentationml.slide+xml"/>
  <Override PartName="/ppt/slides/slide1202.xml" ContentType="application/vnd.openxmlformats-officedocument.presentationml.slide+xml"/>
  <Override PartName="/ppt/slides/slide1203.xml" ContentType="application/vnd.openxmlformats-officedocument.presentationml.slide+xml"/>
  <Override PartName="/ppt/slides/slide1204.xml" ContentType="application/vnd.openxmlformats-officedocument.presentationml.slide+xml"/>
  <Override PartName="/ppt/slides/slide1205.xml" ContentType="application/vnd.openxmlformats-officedocument.presentationml.slide+xml"/>
  <Override PartName="/ppt/slides/slide1206.xml" ContentType="application/vnd.openxmlformats-officedocument.presentationml.slide+xml"/>
  <Override PartName="/ppt/slides/slide1207.xml" ContentType="application/vnd.openxmlformats-officedocument.presentationml.slide+xml"/>
  <Override PartName="/ppt/slides/slide1208.xml" ContentType="application/vnd.openxmlformats-officedocument.presentationml.slide+xml"/>
  <Override PartName="/ppt/slides/slide1209.xml" ContentType="application/vnd.openxmlformats-officedocument.presentationml.slide+xml"/>
  <Override PartName="/ppt/slides/slide1210.xml" ContentType="application/vnd.openxmlformats-officedocument.presentationml.slide+xml"/>
  <Override PartName="/ppt/slides/slide1211.xml" ContentType="application/vnd.openxmlformats-officedocument.presentationml.slide+xml"/>
  <Override PartName="/ppt/slides/slide1212.xml" ContentType="application/vnd.openxmlformats-officedocument.presentationml.slide+xml"/>
  <Override PartName="/ppt/slides/slide1213.xml" ContentType="application/vnd.openxmlformats-officedocument.presentationml.slide+xml"/>
  <Override PartName="/ppt/slides/slide1214.xml" ContentType="application/vnd.openxmlformats-officedocument.presentationml.slide+xml"/>
  <Override PartName="/ppt/slides/slide1215.xml" ContentType="application/vnd.openxmlformats-officedocument.presentationml.slide+xml"/>
  <Override PartName="/ppt/slides/slide1216.xml" ContentType="application/vnd.openxmlformats-officedocument.presentationml.slide+xml"/>
  <Override PartName="/ppt/slides/slide1217.xml" ContentType="application/vnd.openxmlformats-officedocument.presentationml.slide+xml"/>
  <Override PartName="/ppt/slides/slide1218.xml" ContentType="application/vnd.openxmlformats-officedocument.presentationml.slide+xml"/>
  <Override PartName="/ppt/slides/slide1219.xml" ContentType="application/vnd.openxmlformats-officedocument.presentationml.slide+xml"/>
  <Override PartName="/ppt/slides/slide1220.xml" ContentType="application/vnd.openxmlformats-officedocument.presentationml.slide+xml"/>
  <Override PartName="/ppt/slides/slide1221.xml" ContentType="application/vnd.openxmlformats-officedocument.presentationml.slide+xml"/>
  <Override PartName="/ppt/slides/slide1222.xml" ContentType="application/vnd.openxmlformats-officedocument.presentationml.slide+xml"/>
  <Override PartName="/ppt/slides/slide1223.xml" ContentType="application/vnd.openxmlformats-officedocument.presentationml.slide+xml"/>
  <Override PartName="/ppt/slides/slide1224.xml" ContentType="application/vnd.openxmlformats-officedocument.presentationml.slide+xml"/>
  <Override PartName="/ppt/slides/slide1225.xml" ContentType="application/vnd.openxmlformats-officedocument.presentationml.slide+xml"/>
  <Override PartName="/ppt/slides/slide1226.xml" ContentType="application/vnd.openxmlformats-officedocument.presentationml.slide+xml"/>
  <Override PartName="/ppt/slides/slide1227.xml" ContentType="application/vnd.openxmlformats-officedocument.presentationml.slide+xml"/>
  <Override PartName="/ppt/slides/slide1228.xml" ContentType="application/vnd.openxmlformats-officedocument.presentationml.slide+xml"/>
  <Override PartName="/ppt/slides/slide1229.xml" ContentType="application/vnd.openxmlformats-officedocument.presentationml.slide+xml"/>
  <Override PartName="/ppt/slides/slide1230.xml" ContentType="application/vnd.openxmlformats-officedocument.presentationml.slide+xml"/>
  <Override PartName="/ppt/slides/slide1231.xml" ContentType="application/vnd.openxmlformats-officedocument.presentationml.slide+xml"/>
  <Override PartName="/ppt/slides/slide1232.xml" ContentType="application/vnd.openxmlformats-officedocument.presentationml.slide+xml"/>
  <Override PartName="/ppt/slides/slide1233.xml" ContentType="application/vnd.openxmlformats-officedocument.presentationml.slide+xml"/>
  <Override PartName="/ppt/slides/slide1234.xml" ContentType="application/vnd.openxmlformats-officedocument.presentationml.slide+xml"/>
  <Override PartName="/ppt/slides/slide1235.xml" ContentType="application/vnd.openxmlformats-officedocument.presentationml.slide+xml"/>
  <Override PartName="/ppt/slides/slide1236.xml" ContentType="application/vnd.openxmlformats-officedocument.presentationml.slide+xml"/>
  <Override PartName="/ppt/slides/slide1237.xml" ContentType="application/vnd.openxmlformats-officedocument.presentationml.slide+xml"/>
  <Override PartName="/ppt/slides/slide1238.xml" ContentType="application/vnd.openxmlformats-officedocument.presentationml.slide+xml"/>
  <Override PartName="/ppt/slides/slide1239.xml" ContentType="application/vnd.openxmlformats-officedocument.presentationml.slide+xml"/>
  <Override PartName="/ppt/slides/slide1240.xml" ContentType="application/vnd.openxmlformats-officedocument.presentationml.slide+xml"/>
  <Override PartName="/ppt/slides/slide1241.xml" ContentType="application/vnd.openxmlformats-officedocument.presentationml.slide+xml"/>
  <Override PartName="/ppt/slides/slide1242.xml" ContentType="application/vnd.openxmlformats-officedocument.presentationml.slide+xml"/>
  <Override PartName="/ppt/slides/slide1243.xml" ContentType="application/vnd.openxmlformats-officedocument.presentationml.slide+xml"/>
  <Override PartName="/ppt/slides/slide1244.xml" ContentType="application/vnd.openxmlformats-officedocument.presentationml.slide+xml"/>
  <Override PartName="/ppt/slides/slide1245.xml" ContentType="application/vnd.openxmlformats-officedocument.presentationml.slide+xml"/>
  <Override PartName="/ppt/slides/slide1246.xml" ContentType="application/vnd.openxmlformats-officedocument.presentationml.slide+xml"/>
  <Override PartName="/ppt/slides/slide1247.xml" ContentType="application/vnd.openxmlformats-officedocument.presentationml.slide+xml"/>
  <Override PartName="/ppt/slides/slide1248.xml" ContentType="application/vnd.openxmlformats-officedocument.presentationml.slide+xml"/>
  <Override PartName="/ppt/slides/slide1249.xml" ContentType="application/vnd.openxmlformats-officedocument.presentationml.slide+xml"/>
  <Override PartName="/ppt/slides/slide1250.xml" ContentType="application/vnd.openxmlformats-officedocument.presentationml.slide+xml"/>
  <Override PartName="/ppt/slides/slide1251.xml" ContentType="application/vnd.openxmlformats-officedocument.presentationml.slide+xml"/>
  <Override PartName="/ppt/slides/slide1252.xml" ContentType="application/vnd.openxmlformats-officedocument.presentationml.slide+xml"/>
  <Override PartName="/ppt/slides/slide1253.xml" ContentType="application/vnd.openxmlformats-officedocument.presentationml.slide+xml"/>
  <Override PartName="/ppt/slides/slide1254.xml" ContentType="application/vnd.openxmlformats-officedocument.presentationml.slide+xml"/>
  <Override PartName="/ppt/slides/slide1255.xml" ContentType="application/vnd.openxmlformats-officedocument.presentationml.slide+xml"/>
  <Override PartName="/ppt/slides/slide1256.xml" ContentType="application/vnd.openxmlformats-officedocument.presentationml.slide+xml"/>
  <Override PartName="/ppt/slides/slide1257.xml" ContentType="application/vnd.openxmlformats-officedocument.presentationml.slide+xml"/>
  <Override PartName="/ppt/slides/slide1258.xml" ContentType="application/vnd.openxmlformats-officedocument.presentationml.slide+xml"/>
  <Override PartName="/ppt/slides/slide1259.xml" ContentType="application/vnd.openxmlformats-officedocument.presentationml.slide+xml"/>
  <Override PartName="/ppt/slides/slide1260.xml" ContentType="application/vnd.openxmlformats-officedocument.presentationml.slide+xml"/>
  <Override PartName="/ppt/slides/slide1261.xml" ContentType="application/vnd.openxmlformats-officedocument.presentationml.slide+xml"/>
  <Override PartName="/ppt/slides/slide1262.xml" ContentType="application/vnd.openxmlformats-officedocument.presentationml.slide+xml"/>
  <Override PartName="/ppt/slides/slide1263.xml" ContentType="application/vnd.openxmlformats-officedocument.presentationml.slide+xml"/>
  <Override PartName="/ppt/slides/slide1264.xml" ContentType="application/vnd.openxmlformats-officedocument.presentationml.slide+xml"/>
  <Override PartName="/ppt/slides/slide1265.xml" ContentType="application/vnd.openxmlformats-officedocument.presentationml.slide+xml"/>
  <Override PartName="/ppt/slides/slide1266.xml" ContentType="application/vnd.openxmlformats-officedocument.presentationml.slide+xml"/>
  <Override PartName="/ppt/slides/slide1267.xml" ContentType="application/vnd.openxmlformats-officedocument.presentationml.slide+xml"/>
  <Override PartName="/ppt/slides/slide1268.xml" ContentType="application/vnd.openxmlformats-officedocument.presentationml.slide+xml"/>
  <Override PartName="/ppt/slides/slide1269.xml" ContentType="application/vnd.openxmlformats-officedocument.presentationml.slide+xml"/>
  <Override PartName="/ppt/slides/slide1270.xml" ContentType="application/vnd.openxmlformats-officedocument.presentationml.slide+xml"/>
  <Override PartName="/ppt/slides/slide1271.xml" ContentType="application/vnd.openxmlformats-officedocument.presentationml.slide+xml"/>
  <Override PartName="/ppt/slides/slide1272.xml" ContentType="application/vnd.openxmlformats-officedocument.presentationml.slide+xml"/>
  <Override PartName="/ppt/slides/slide1273.xml" ContentType="application/vnd.openxmlformats-officedocument.presentationml.slide+xml"/>
  <Override PartName="/ppt/slides/slide1274.xml" ContentType="application/vnd.openxmlformats-officedocument.presentationml.slide+xml"/>
  <Override PartName="/ppt/slides/slide1275.xml" ContentType="application/vnd.openxmlformats-officedocument.presentationml.slide+xml"/>
  <Override PartName="/ppt/slides/slide1276.xml" ContentType="application/vnd.openxmlformats-officedocument.presentationml.slide+xml"/>
  <Override PartName="/ppt/slides/slide1277.xml" ContentType="application/vnd.openxmlformats-officedocument.presentationml.slide+xml"/>
  <Override PartName="/ppt/slides/slide1278.xml" ContentType="application/vnd.openxmlformats-officedocument.presentationml.slide+xml"/>
  <Override PartName="/ppt/slides/slide1279.xml" ContentType="application/vnd.openxmlformats-officedocument.presentationml.slide+xml"/>
  <Override PartName="/ppt/slides/slide1280.xml" ContentType="application/vnd.openxmlformats-officedocument.presentationml.slide+xml"/>
  <Override PartName="/ppt/slides/slide1281.xml" ContentType="application/vnd.openxmlformats-officedocument.presentationml.slide+xml"/>
  <Override PartName="/ppt/slides/slide1282.xml" ContentType="application/vnd.openxmlformats-officedocument.presentationml.slide+xml"/>
  <Override PartName="/ppt/slides/slide1283.xml" ContentType="application/vnd.openxmlformats-officedocument.presentationml.slide+xml"/>
  <Override PartName="/ppt/slides/slide1284.xml" ContentType="application/vnd.openxmlformats-officedocument.presentationml.slide+xml"/>
  <Override PartName="/ppt/slides/slide1285.xml" ContentType="application/vnd.openxmlformats-officedocument.presentationml.slide+xml"/>
  <Override PartName="/ppt/slides/slide1286.xml" ContentType="application/vnd.openxmlformats-officedocument.presentationml.slide+xml"/>
  <Override PartName="/ppt/slides/slide1287.xml" ContentType="application/vnd.openxmlformats-officedocument.presentationml.slide+xml"/>
  <Override PartName="/ppt/slides/slide1288.xml" ContentType="application/vnd.openxmlformats-officedocument.presentationml.slide+xml"/>
  <Override PartName="/ppt/slides/slide1289.xml" ContentType="application/vnd.openxmlformats-officedocument.presentationml.slide+xml"/>
  <Override PartName="/ppt/slides/slide1290.xml" ContentType="application/vnd.openxmlformats-officedocument.presentationml.slide+xml"/>
  <Override PartName="/ppt/slides/slide1291.xml" ContentType="application/vnd.openxmlformats-officedocument.presentationml.slide+xml"/>
  <Override PartName="/ppt/slides/slide1292.xml" ContentType="application/vnd.openxmlformats-officedocument.presentationml.slide+xml"/>
  <Override PartName="/ppt/slides/slide1293.xml" ContentType="application/vnd.openxmlformats-officedocument.presentationml.slide+xml"/>
  <Override PartName="/ppt/slides/slide1294.xml" ContentType="application/vnd.openxmlformats-officedocument.presentationml.slide+xml"/>
  <Override PartName="/ppt/slides/slide1295.xml" ContentType="application/vnd.openxmlformats-officedocument.presentationml.slide+xml"/>
  <Override PartName="/ppt/slides/slide1296.xml" ContentType="application/vnd.openxmlformats-officedocument.presentationml.slide+xml"/>
  <Override PartName="/ppt/slides/slide1297.xml" ContentType="application/vnd.openxmlformats-officedocument.presentationml.slide+xml"/>
  <Override PartName="/ppt/slides/slide1298.xml" ContentType="application/vnd.openxmlformats-officedocument.presentationml.slide+xml"/>
  <Override PartName="/ppt/slides/slide1299.xml" ContentType="application/vnd.openxmlformats-officedocument.presentationml.slide+xml"/>
  <Override PartName="/ppt/slides/slide1300.xml" ContentType="application/vnd.openxmlformats-officedocument.presentationml.slide+xml"/>
  <Override PartName="/ppt/slides/slide1301.xml" ContentType="application/vnd.openxmlformats-officedocument.presentationml.slide+xml"/>
  <Override PartName="/ppt/slides/slide1302.xml" ContentType="application/vnd.openxmlformats-officedocument.presentationml.slide+xml"/>
  <Override PartName="/ppt/slides/slide1303.xml" ContentType="application/vnd.openxmlformats-officedocument.presentationml.slide+xml"/>
  <Override PartName="/ppt/slides/slide1304.xml" ContentType="application/vnd.openxmlformats-officedocument.presentationml.slide+xml"/>
  <Override PartName="/ppt/slides/slide1305.xml" ContentType="application/vnd.openxmlformats-officedocument.presentationml.slide+xml"/>
  <Override PartName="/ppt/slides/slide1306.xml" ContentType="application/vnd.openxmlformats-officedocument.presentationml.slide+xml"/>
  <Override PartName="/ppt/slides/slide1307.xml" ContentType="application/vnd.openxmlformats-officedocument.presentationml.slide+xml"/>
  <Override PartName="/ppt/slides/slide1308.xml" ContentType="application/vnd.openxmlformats-officedocument.presentationml.slide+xml"/>
  <Override PartName="/ppt/slides/slide1309.xml" ContentType="application/vnd.openxmlformats-officedocument.presentationml.slide+xml"/>
  <Override PartName="/ppt/slides/slide1310.xml" ContentType="application/vnd.openxmlformats-officedocument.presentationml.slide+xml"/>
  <Override PartName="/ppt/slides/slide1311.xml" ContentType="application/vnd.openxmlformats-officedocument.presentationml.slide+xml"/>
  <Override PartName="/ppt/slides/slide1312.xml" ContentType="application/vnd.openxmlformats-officedocument.presentationml.slide+xml"/>
  <Override PartName="/ppt/slides/slide1313.xml" ContentType="application/vnd.openxmlformats-officedocument.presentationml.slide+xml"/>
  <Override PartName="/ppt/slides/slide1314.xml" ContentType="application/vnd.openxmlformats-officedocument.presentationml.slide+xml"/>
  <Override PartName="/ppt/slides/slide1315.xml" ContentType="application/vnd.openxmlformats-officedocument.presentationml.slide+xml"/>
  <Override PartName="/ppt/slides/slide1316.xml" ContentType="application/vnd.openxmlformats-officedocument.presentationml.slide+xml"/>
  <Override PartName="/ppt/slides/slide1317.xml" ContentType="application/vnd.openxmlformats-officedocument.presentationml.slide+xml"/>
  <Override PartName="/ppt/slides/slide1318.xml" ContentType="application/vnd.openxmlformats-officedocument.presentationml.slide+xml"/>
  <Override PartName="/ppt/slides/slide1319.xml" ContentType="application/vnd.openxmlformats-officedocument.presentationml.slide+xml"/>
  <Override PartName="/ppt/slides/slide1320.xml" ContentType="application/vnd.openxmlformats-officedocument.presentationml.slide+xml"/>
  <Override PartName="/ppt/slides/slide1321.xml" ContentType="application/vnd.openxmlformats-officedocument.presentationml.slide+xml"/>
  <Override PartName="/ppt/slides/slide1322.xml" ContentType="application/vnd.openxmlformats-officedocument.presentationml.slide+xml"/>
  <Override PartName="/ppt/slides/slide1323.xml" ContentType="application/vnd.openxmlformats-officedocument.presentationml.slide+xml"/>
  <Override PartName="/ppt/slides/slide1324.xml" ContentType="application/vnd.openxmlformats-officedocument.presentationml.slide+xml"/>
  <Override PartName="/ppt/slides/slide1325.xml" ContentType="application/vnd.openxmlformats-officedocument.presentationml.slide+xml"/>
  <Override PartName="/ppt/slides/slide1326.xml" ContentType="application/vnd.openxmlformats-officedocument.presentationml.slide+xml"/>
  <Override PartName="/ppt/slides/slide1327.xml" ContentType="application/vnd.openxmlformats-officedocument.presentationml.slide+xml"/>
  <Override PartName="/ppt/slides/slide1328.xml" ContentType="application/vnd.openxmlformats-officedocument.presentationml.slide+xml"/>
  <Override PartName="/ppt/slides/slide1329.xml" ContentType="application/vnd.openxmlformats-officedocument.presentationml.slide+xml"/>
  <Override PartName="/ppt/slides/slide1330.xml" ContentType="application/vnd.openxmlformats-officedocument.presentationml.slide+xml"/>
  <Override PartName="/ppt/slides/slide1331.xml" ContentType="application/vnd.openxmlformats-officedocument.presentationml.slide+xml"/>
  <Override PartName="/ppt/slides/slide1332.xml" ContentType="application/vnd.openxmlformats-officedocument.presentationml.slide+xml"/>
  <Override PartName="/ppt/slides/slide1333.xml" ContentType="application/vnd.openxmlformats-officedocument.presentationml.slide+xml"/>
  <Override PartName="/ppt/slides/slide1334.xml" ContentType="application/vnd.openxmlformats-officedocument.presentationml.slide+xml"/>
  <Override PartName="/ppt/slides/slide1335.xml" ContentType="application/vnd.openxmlformats-officedocument.presentationml.slide+xml"/>
  <Override PartName="/ppt/slides/slide1336.xml" ContentType="application/vnd.openxmlformats-officedocument.presentationml.slide+xml"/>
  <Override PartName="/ppt/slides/slide1337.xml" ContentType="application/vnd.openxmlformats-officedocument.presentationml.slide+xml"/>
  <Override PartName="/ppt/slides/slide1338.xml" ContentType="application/vnd.openxmlformats-officedocument.presentationml.slide+xml"/>
  <Override PartName="/ppt/slides/slide1339.xml" ContentType="application/vnd.openxmlformats-officedocument.presentationml.slide+xml"/>
  <Override PartName="/ppt/slides/slide1340.xml" ContentType="application/vnd.openxmlformats-officedocument.presentationml.slide+xml"/>
  <Override PartName="/ppt/slides/slide1341.xml" ContentType="application/vnd.openxmlformats-officedocument.presentationml.slide+xml"/>
  <Override PartName="/ppt/slides/slide1342.xml" ContentType="application/vnd.openxmlformats-officedocument.presentationml.slide+xml"/>
  <Override PartName="/ppt/slides/slide1343.xml" ContentType="application/vnd.openxmlformats-officedocument.presentationml.slide+xml"/>
  <Override PartName="/ppt/slides/slide1344.xml" ContentType="application/vnd.openxmlformats-officedocument.presentationml.slide+xml"/>
  <Override PartName="/ppt/slides/slide1345.xml" ContentType="application/vnd.openxmlformats-officedocument.presentationml.slide+xml"/>
  <Override PartName="/ppt/slides/slide1346.xml" ContentType="application/vnd.openxmlformats-officedocument.presentationml.slide+xml"/>
  <Override PartName="/ppt/slides/slide1347.xml" ContentType="application/vnd.openxmlformats-officedocument.presentationml.slide+xml"/>
  <Override PartName="/ppt/slides/slide1348.xml" ContentType="application/vnd.openxmlformats-officedocument.presentationml.slide+xml"/>
  <Override PartName="/ppt/slides/slide1349.xml" ContentType="application/vnd.openxmlformats-officedocument.presentationml.slide+xml"/>
  <Override PartName="/ppt/slides/slide1350.xml" ContentType="application/vnd.openxmlformats-officedocument.presentationml.slide+xml"/>
  <Override PartName="/ppt/slides/slide1351.xml" ContentType="application/vnd.openxmlformats-officedocument.presentationml.slide+xml"/>
  <Override PartName="/ppt/slides/slide1352.xml" ContentType="application/vnd.openxmlformats-officedocument.presentationml.slide+xml"/>
  <Override PartName="/ppt/slides/slide1353.xml" ContentType="application/vnd.openxmlformats-officedocument.presentationml.slide+xml"/>
  <Override PartName="/ppt/slides/slide1354.xml" ContentType="application/vnd.openxmlformats-officedocument.presentationml.slide+xml"/>
  <Override PartName="/ppt/slides/slide1355.xml" ContentType="application/vnd.openxmlformats-officedocument.presentationml.slide+xml"/>
  <Override PartName="/ppt/slides/slide1356.xml" ContentType="application/vnd.openxmlformats-officedocument.presentationml.slide+xml"/>
  <Override PartName="/ppt/slides/slide1357.xml" ContentType="application/vnd.openxmlformats-officedocument.presentationml.slide+xml"/>
  <Override PartName="/ppt/slides/slide1358.xml" ContentType="application/vnd.openxmlformats-officedocument.presentationml.slide+xml"/>
  <Override PartName="/ppt/slides/slide1359.xml" ContentType="application/vnd.openxmlformats-officedocument.presentationml.slide+xml"/>
  <Override PartName="/ppt/slides/slide1360.xml" ContentType="application/vnd.openxmlformats-officedocument.presentationml.slide+xml"/>
  <Override PartName="/ppt/slides/slide1361.xml" ContentType="application/vnd.openxmlformats-officedocument.presentationml.slide+xml"/>
  <Override PartName="/ppt/slides/slide1362.xml" ContentType="application/vnd.openxmlformats-officedocument.presentationml.slide+xml"/>
  <Override PartName="/ppt/slides/slide1363.xml" ContentType="application/vnd.openxmlformats-officedocument.presentationml.slide+xml"/>
  <Override PartName="/ppt/slides/slide1364.xml" ContentType="application/vnd.openxmlformats-officedocument.presentationml.slide+xml"/>
  <Override PartName="/ppt/slides/slide1365.xml" ContentType="application/vnd.openxmlformats-officedocument.presentationml.slide+xml"/>
  <Override PartName="/ppt/slides/slide1366.xml" ContentType="application/vnd.openxmlformats-officedocument.presentationml.slide+xml"/>
  <Override PartName="/ppt/slides/slide1367.xml" ContentType="application/vnd.openxmlformats-officedocument.presentationml.slide+xml"/>
  <Override PartName="/ppt/slides/slide1368.xml" ContentType="application/vnd.openxmlformats-officedocument.presentationml.slide+xml"/>
  <Override PartName="/ppt/slides/slide1369.xml" ContentType="application/vnd.openxmlformats-officedocument.presentationml.slide+xml"/>
  <Override PartName="/ppt/slides/slide1370.xml" ContentType="application/vnd.openxmlformats-officedocument.presentationml.slide+xml"/>
  <Override PartName="/ppt/slides/slide1371.xml" ContentType="application/vnd.openxmlformats-officedocument.presentationml.slide+xml"/>
  <Override PartName="/ppt/slides/slide1372.xml" ContentType="application/vnd.openxmlformats-officedocument.presentationml.slide+xml"/>
  <Override PartName="/ppt/slides/slide1373.xml" ContentType="application/vnd.openxmlformats-officedocument.presentationml.slide+xml"/>
  <Override PartName="/ppt/slides/slide1374.xml" ContentType="application/vnd.openxmlformats-officedocument.presentationml.slide+xml"/>
  <Override PartName="/ppt/slides/slide1375.xml" ContentType="application/vnd.openxmlformats-officedocument.presentationml.slide+xml"/>
  <Override PartName="/ppt/slides/slide1376.xml" ContentType="application/vnd.openxmlformats-officedocument.presentationml.slide+xml"/>
  <Override PartName="/ppt/slides/slide1377.xml" ContentType="application/vnd.openxmlformats-officedocument.presentationml.slide+xml"/>
  <Override PartName="/ppt/slides/slide1378.xml" ContentType="application/vnd.openxmlformats-officedocument.presentationml.slide+xml"/>
  <Override PartName="/ppt/slides/slide1379.xml" ContentType="application/vnd.openxmlformats-officedocument.presentationml.slide+xml"/>
  <Override PartName="/ppt/slides/slide1380.xml" ContentType="application/vnd.openxmlformats-officedocument.presentationml.slide+xml"/>
  <Override PartName="/ppt/slides/slide1381.xml" ContentType="application/vnd.openxmlformats-officedocument.presentationml.slide+xml"/>
  <Override PartName="/ppt/slides/slide1382.xml" ContentType="application/vnd.openxmlformats-officedocument.presentationml.slide+xml"/>
  <Override PartName="/ppt/slides/slide1383.xml" ContentType="application/vnd.openxmlformats-officedocument.presentationml.slide+xml"/>
  <Override PartName="/ppt/slides/slide1384.xml" ContentType="application/vnd.openxmlformats-officedocument.presentationml.slide+xml"/>
  <Override PartName="/ppt/slides/slide1385.xml" ContentType="application/vnd.openxmlformats-officedocument.presentationml.slide+xml"/>
  <Override PartName="/ppt/slides/slide1386.xml" ContentType="application/vnd.openxmlformats-officedocument.presentationml.slide+xml"/>
  <Override PartName="/ppt/slides/slide1387.xml" ContentType="application/vnd.openxmlformats-officedocument.presentationml.slide+xml"/>
  <Override PartName="/ppt/slides/slide1388.xml" ContentType="application/vnd.openxmlformats-officedocument.presentationml.slide+xml"/>
  <Override PartName="/ppt/slides/slide1389.xml" ContentType="application/vnd.openxmlformats-officedocument.presentationml.slide+xml"/>
  <Override PartName="/ppt/slides/slide1390.xml" ContentType="application/vnd.openxmlformats-officedocument.presentationml.slide+xml"/>
  <Override PartName="/ppt/slides/slide1391.xml" ContentType="application/vnd.openxmlformats-officedocument.presentationml.slide+xml"/>
  <Override PartName="/ppt/slides/slide1392.xml" ContentType="application/vnd.openxmlformats-officedocument.presentationml.slide+xml"/>
  <Override PartName="/ppt/slides/slide1393.xml" ContentType="application/vnd.openxmlformats-officedocument.presentationml.slide+xml"/>
  <Override PartName="/ppt/slides/slide1394.xml" ContentType="application/vnd.openxmlformats-officedocument.presentationml.slide+xml"/>
  <Override PartName="/ppt/slides/slide1395.xml" ContentType="application/vnd.openxmlformats-officedocument.presentationml.slide+xml"/>
  <Override PartName="/ppt/slides/slide1396.xml" ContentType="application/vnd.openxmlformats-officedocument.presentationml.slide+xml"/>
  <Override PartName="/ppt/slides/slide1397.xml" ContentType="application/vnd.openxmlformats-officedocument.presentationml.slide+xml"/>
  <Override PartName="/ppt/slides/slide1398.xml" ContentType="application/vnd.openxmlformats-officedocument.presentationml.slide+xml"/>
  <Override PartName="/ppt/slides/slide1399.xml" ContentType="application/vnd.openxmlformats-officedocument.presentationml.slide+xml"/>
  <Override PartName="/ppt/slides/slide1400.xml" ContentType="application/vnd.openxmlformats-officedocument.presentationml.slide+xml"/>
  <Override PartName="/ppt/slides/slide1401.xml" ContentType="application/vnd.openxmlformats-officedocument.presentationml.slide+xml"/>
  <Override PartName="/ppt/slides/slide1402.xml" ContentType="application/vnd.openxmlformats-officedocument.presentationml.slide+xml"/>
  <Override PartName="/ppt/slides/slide1403.xml" ContentType="application/vnd.openxmlformats-officedocument.presentationml.slide+xml"/>
  <Override PartName="/ppt/slides/slide1404.xml" ContentType="application/vnd.openxmlformats-officedocument.presentationml.slide+xml"/>
  <Override PartName="/ppt/slides/slide1405.xml" ContentType="application/vnd.openxmlformats-officedocument.presentationml.slide+xml"/>
  <Override PartName="/ppt/slides/slide1406.xml" ContentType="application/vnd.openxmlformats-officedocument.presentationml.slide+xml"/>
  <Override PartName="/ppt/slides/slide1407.xml" ContentType="application/vnd.openxmlformats-officedocument.presentationml.slide+xml"/>
  <Override PartName="/ppt/slides/slide1408.xml" ContentType="application/vnd.openxmlformats-officedocument.presentationml.slide+xml"/>
  <Override PartName="/ppt/slides/slide1409.xml" ContentType="application/vnd.openxmlformats-officedocument.presentationml.slide+xml"/>
  <Override PartName="/ppt/slides/slide1410.xml" ContentType="application/vnd.openxmlformats-officedocument.presentationml.slide+xml"/>
  <Override PartName="/ppt/slides/slide1411.xml" ContentType="application/vnd.openxmlformats-officedocument.presentationml.slide+xml"/>
  <Override PartName="/ppt/slides/slide1412.xml" ContentType="application/vnd.openxmlformats-officedocument.presentationml.slide+xml"/>
  <Override PartName="/ppt/slides/slide1413.xml" ContentType="application/vnd.openxmlformats-officedocument.presentationml.slide+xml"/>
  <Override PartName="/ppt/slides/slide1414.xml" ContentType="application/vnd.openxmlformats-officedocument.presentationml.slide+xml"/>
  <Override PartName="/ppt/slides/slide1415.xml" ContentType="application/vnd.openxmlformats-officedocument.presentationml.slide+xml"/>
  <Override PartName="/ppt/slides/slide1416.xml" ContentType="application/vnd.openxmlformats-officedocument.presentationml.slide+xml"/>
  <Override PartName="/ppt/slides/slide1417.xml" ContentType="application/vnd.openxmlformats-officedocument.presentationml.slide+xml"/>
  <Override PartName="/ppt/slides/slide1418.xml" ContentType="application/vnd.openxmlformats-officedocument.presentationml.slide+xml"/>
  <Override PartName="/ppt/slides/slide1419.xml" ContentType="application/vnd.openxmlformats-officedocument.presentationml.slide+xml"/>
  <Override PartName="/ppt/slides/slide1420.xml" ContentType="application/vnd.openxmlformats-officedocument.presentationml.slide+xml"/>
  <Override PartName="/ppt/slides/slide1421.xml" ContentType="application/vnd.openxmlformats-officedocument.presentationml.slide+xml"/>
  <Override PartName="/ppt/slides/slide1422.xml" ContentType="application/vnd.openxmlformats-officedocument.presentationml.slide+xml"/>
  <Override PartName="/ppt/slides/slide1423.xml" ContentType="application/vnd.openxmlformats-officedocument.presentationml.slide+xml"/>
  <Override PartName="/ppt/slides/slide1424.xml" ContentType="application/vnd.openxmlformats-officedocument.presentationml.slide+xml"/>
  <Override PartName="/ppt/slides/slide1425.xml" ContentType="application/vnd.openxmlformats-officedocument.presentationml.slide+xml"/>
  <Override PartName="/ppt/slides/slide1426.xml" ContentType="application/vnd.openxmlformats-officedocument.presentationml.slide+xml"/>
  <Override PartName="/ppt/slides/slide1427.xml" ContentType="application/vnd.openxmlformats-officedocument.presentationml.slide+xml"/>
  <Override PartName="/ppt/slides/slide1428.xml" ContentType="application/vnd.openxmlformats-officedocument.presentationml.slide+xml"/>
  <Override PartName="/ppt/slides/slide1429.xml" ContentType="application/vnd.openxmlformats-officedocument.presentationml.slide+xml"/>
  <Override PartName="/ppt/slides/slide1430.xml" ContentType="application/vnd.openxmlformats-officedocument.presentationml.slide+xml"/>
  <Override PartName="/ppt/slides/slide1431.xml" ContentType="application/vnd.openxmlformats-officedocument.presentationml.slide+xml"/>
  <Override PartName="/ppt/slides/slide1432.xml" ContentType="application/vnd.openxmlformats-officedocument.presentationml.slide+xml"/>
  <Override PartName="/ppt/slides/slide1433.xml" ContentType="application/vnd.openxmlformats-officedocument.presentationml.slide+xml"/>
  <Override PartName="/ppt/slides/slide1434.xml" ContentType="application/vnd.openxmlformats-officedocument.presentationml.slide+xml"/>
  <Override PartName="/ppt/slides/slide1435.xml" ContentType="application/vnd.openxmlformats-officedocument.presentationml.slide+xml"/>
  <Override PartName="/ppt/slides/slide1436.xml" ContentType="application/vnd.openxmlformats-officedocument.presentationml.slide+xml"/>
  <Override PartName="/ppt/slides/slide1437.xml" ContentType="application/vnd.openxmlformats-officedocument.presentationml.slide+xml"/>
  <Override PartName="/ppt/slides/slide1438.xml" ContentType="application/vnd.openxmlformats-officedocument.presentationml.slide+xml"/>
  <Override PartName="/ppt/slides/slide1439.xml" ContentType="application/vnd.openxmlformats-officedocument.presentationml.slide+xml"/>
  <Override PartName="/ppt/slides/slide1440.xml" ContentType="application/vnd.openxmlformats-officedocument.presentationml.slide+xml"/>
  <Override PartName="/ppt/slides/slide1441.xml" ContentType="application/vnd.openxmlformats-officedocument.presentationml.slide+xml"/>
  <Override PartName="/ppt/slides/slide1442.xml" ContentType="application/vnd.openxmlformats-officedocument.presentationml.slide+xml"/>
  <Override PartName="/ppt/slides/slide1443.xml" ContentType="application/vnd.openxmlformats-officedocument.presentationml.slide+xml"/>
  <Override PartName="/ppt/slides/slide1444.xml" ContentType="application/vnd.openxmlformats-officedocument.presentationml.slide+xml"/>
  <Override PartName="/ppt/slides/slide1445.xml" ContentType="application/vnd.openxmlformats-officedocument.presentationml.slide+xml"/>
  <Override PartName="/ppt/slides/slide1446.xml" ContentType="application/vnd.openxmlformats-officedocument.presentationml.slide+xml"/>
  <Override PartName="/ppt/slides/slide1447.xml" ContentType="application/vnd.openxmlformats-officedocument.presentationml.slide+xml"/>
  <Override PartName="/ppt/slides/slide1448.xml" ContentType="application/vnd.openxmlformats-officedocument.presentationml.slide+xml"/>
  <Override PartName="/ppt/slides/slide1449.xml" ContentType="application/vnd.openxmlformats-officedocument.presentationml.slide+xml"/>
  <Override PartName="/ppt/slides/slide1450.xml" ContentType="application/vnd.openxmlformats-officedocument.presentationml.slide+xml"/>
  <Override PartName="/ppt/slides/slide1451.xml" ContentType="application/vnd.openxmlformats-officedocument.presentationml.slide+xml"/>
  <Override PartName="/ppt/slides/slide1452.xml" ContentType="application/vnd.openxmlformats-officedocument.presentationml.slide+xml"/>
  <Override PartName="/ppt/slides/slide1453.xml" ContentType="application/vnd.openxmlformats-officedocument.presentationml.slide+xml"/>
  <Override PartName="/ppt/slides/slide1454.xml" ContentType="application/vnd.openxmlformats-officedocument.presentationml.slide+xml"/>
  <Override PartName="/ppt/slides/slide1455.xml" ContentType="application/vnd.openxmlformats-officedocument.presentationml.slide+xml"/>
  <Override PartName="/ppt/slides/slide1456.xml" ContentType="application/vnd.openxmlformats-officedocument.presentationml.slide+xml"/>
  <Override PartName="/ppt/slides/slide1457.xml" ContentType="application/vnd.openxmlformats-officedocument.presentationml.slide+xml"/>
  <Override PartName="/ppt/slides/slide1458.xml" ContentType="application/vnd.openxmlformats-officedocument.presentationml.slide+xml"/>
  <Override PartName="/ppt/slides/slide1459.xml" ContentType="application/vnd.openxmlformats-officedocument.presentationml.slide+xml"/>
  <Override PartName="/ppt/slides/slide1460.xml" ContentType="application/vnd.openxmlformats-officedocument.presentationml.slide+xml"/>
  <Override PartName="/ppt/slides/slide1461.xml" ContentType="application/vnd.openxmlformats-officedocument.presentationml.slide+xml"/>
  <Override PartName="/ppt/slides/slide1462.xml" ContentType="application/vnd.openxmlformats-officedocument.presentationml.slide+xml"/>
  <Override PartName="/ppt/slides/slide1463.xml" ContentType="application/vnd.openxmlformats-officedocument.presentationml.slide+xml"/>
  <Override PartName="/ppt/slides/slide1464.xml" ContentType="application/vnd.openxmlformats-officedocument.presentationml.slide+xml"/>
  <Override PartName="/ppt/slides/slide1465.xml" ContentType="application/vnd.openxmlformats-officedocument.presentationml.slide+xml"/>
  <Override PartName="/ppt/slides/slide1466.xml" ContentType="application/vnd.openxmlformats-officedocument.presentationml.slide+xml"/>
  <Override PartName="/ppt/slides/slide1467.xml" ContentType="application/vnd.openxmlformats-officedocument.presentationml.slide+xml"/>
  <Override PartName="/ppt/slides/slide1468.xml" ContentType="application/vnd.openxmlformats-officedocument.presentationml.slide+xml"/>
  <Override PartName="/ppt/slides/slide1469.xml" ContentType="application/vnd.openxmlformats-officedocument.presentationml.slide+xml"/>
  <Override PartName="/ppt/slides/slide1470.xml" ContentType="application/vnd.openxmlformats-officedocument.presentationml.slide+xml"/>
  <Override PartName="/ppt/slides/slide1471.xml" ContentType="application/vnd.openxmlformats-officedocument.presentationml.slide+xml"/>
  <Override PartName="/ppt/slides/slide1472.xml" ContentType="application/vnd.openxmlformats-officedocument.presentationml.slide+xml"/>
  <Override PartName="/ppt/slides/slide1473.xml" ContentType="application/vnd.openxmlformats-officedocument.presentationml.slide+xml"/>
  <Override PartName="/ppt/slides/slide1474.xml" ContentType="application/vnd.openxmlformats-officedocument.presentationml.slide+xml"/>
  <Override PartName="/ppt/slides/slide1475.xml" ContentType="application/vnd.openxmlformats-officedocument.presentationml.slide+xml"/>
  <Override PartName="/ppt/slides/slide1476.xml" ContentType="application/vnd.openxmlformats-officedocument.presentationml.slide+xml"/>
  <Override PartName="/ppt/slides/slide1477.xml" ContentType="application/vnd.openxmlformats-officedocument.presentationml.slide+xml"/>
  <Override PartName="/ppt/slides/slide1478.xml" ContentType="application/vnd.openxmlformats-officedocument.presentationml.slide+xml"/>
  <Override PartName="/ppt/slides/slide1479.xml" ContentType="application/vnd.openxmlformats-officedocument.presentationml.slide+xml"/>
  <Override PartName="/ppt/slides/slide1480.xml" ContentType="application/vnd.openxmlformats-officedocument.presentationml.slide+xml"/>
  <Override PartName="/ppt/slides/slide1481.xml" ContentType="application/vnd.openxmlformats-officedocument.presentationml.slide+xml"/>
  <Override PartName="/ppt/slides/slide1482.xml" ContentType="application/vnd.openxmlformats-officedocument.presentationml.slide+xml"/>
  <Override PartName="/ppt/slides/slide1483.xml" ContentType="application/vnd.openxmlformats-officedocument.presentationml.slide+xml"/>
  <Override PartName="/ppt/slides/slide1484.xml" ContentType="application/vnd.openxmlformats-officedocument.presentationml.slide+xml"/>
  <Override PartName="/ppt/slides/slide1485.xml" ContentType="application/vnd.openxmlformats-officedocument.presentationml.slide+xml"/>
  <Override PartName="/ppt/slides/slide1486.xml" ContentType="application/vnd.openxmlformats-officedocument.presentationml.slide+xml"/>
  <Override PartName="/ppt/slides/slide1487.xml" ContentType="application/vnd.openxmlformats-officedocument.presentationml.slide+xml"/>
  <Override PartName="/ppt/slides/slide1488.xml" ContentType="application/vnd.openxmlformats-officedocument.presentationml.slide+xml"/>
  <Override PartName="/ppt/slides/slide1489.xml" ContentType="application/vnd.openxmlformats-officedocument.presentationml.slide+xml"/>
  <Override PartName="/ppt/slides/slide1490.xml" ContentType="application/vnd.openxmlformats-officedocument.presentationml.slide+xml"/>
  <Override PartName="/ppt/slides/slide1491.xml" ContentType="application/vnd.openxmlformats-officedocument.presentationml.slide+xml"/>
  <Override PartName="/ppt/slides/slide1492.xml" ContentType="application/vnd.openxmlformats-officedocument.presentationml.slide+xml"/>
  <Override PartName="/ppt/slides/slide1493.xml" ContentType="application/vnd.openxmlformats-officedocument.presentationml.slide+xml"/>
  <Override PartName="/ppt/slides/slide1494.xml" ContentType="application/vnd.openxmlformats-officedocument.presentationml.slide+xml"/>
  <Override PartName="/ppt/slides/slide1495.xml" ContentType="application/vnd.openxmlformats-officedocument.presentationml.slide+xml"/>
  <Override PartName="/ppt/slides/slide1496.xml" ContentType="application/vnd.openxmlformats-officedocument.presentationml.slide+xml"/>
  <Override PartName="/ppt/slides/slide1497.xml" ContentType="application/vnd.openxmlformats-officedocument.presentationml.slide+xml"/>
  <Override PartName="/ppt/slides/slide1498.xml" ContentType="application/vnd.openxmlformats-officedocument.presentationml.slide+xml"/>
  <Override PartName="/ppt/slides/slide1499.xml" ContentType="application/vnd.openxmlformats-officedocument.presentationml.slide+xml"/>
  <Override PartName="/ppt/slides/slide1500.xml" ContentType="application/vnd.openxmlformats-officedocument.presentationml.slide+xml"/>
  <Override PartName="/ppt/slides/slide1501.xml" ContentType="application/vnd.openxmlformats-officedocument.presentationml.slide+xml"/>
  <Override PartName="/ppt/slides/slide1502.xml" ContentType="application/vnd.openxmlformats-officedocument.presentationml.slide+xml"/>
  <Override PartName="/ppt/slides/slide1503.xml" ContentType="application/vnd.openxmlformats-officedocument.presentationml.slide+xml"/>
  <Override PartName="/ppt/slides/slide1504.xml" ContentType="application/vnd.openxmlformats-officedocument.presentationml.slide+xml"/>
  <Override PartName="/ppt/slides/slide1505.xml" ContentType="application/vnd.openxmlformats-officedocument.presentationml.slide+xml"/>
  <Override PartName="/ppt/slides/slide1506.xml" ContentType="application/vnd.openxmlformats-officedocument.presentationml.slide+xml"/>
  <Override PartName="/ppt/slides/slide1507.xml" ContentType="application/vnd.openxmlformats-officedocument.presentationml.slide+xml"/>
  <Override PartName="/ppt/slides/slide1508.xml" ContentType="application/vnd.openxmlformats-officedocument.presentationml.slide+xml"/>
  <Override PartName="/ppt/slides/slide1509.xml" ContentType="application/vnd.openxmlformats-officedocument.presentationml.slide+xml"/>
  <Override PartName="/ppt/slides/slide1510.xml" ContentType="application/vnd.openxmlformats-officedocument.presentationml.slide+xml"/>
  <Override PartName="/ppt/slides/slide1511.xml" ContentType="application/vnd.openxmlformats-officedocument.presentationml.slide+xml"/>
  <Override PartName="/ppt/slides/slide1512.xml" ContentType="application/vnd.openxmlformats-officedocument.presentationml.slide+xml"/>
  <Override PartName="/ppt/slides/slide1513.xml" ContentType="application/vnd.openxmlformats-officedocument.presentationml.slide+xml"/>
  <Override PartName="/ppt/slides/slide1514.xml" ContentType="application/vnd.openxmlformats-officedocument.presentationml.slide+xml"/>
  <Override PartName="/ppt/slides/slide1515.xml" ContentType="application/vnd.openxmlformats-officedocument.presentationml.slide+xml"/>
  <Override PartName="/ppt/slides/slide1516.xml" ContentType="application/vnd.openxmlformats-officedocument.presentationml.slide+xml"/>
  <Override PartName="/ppt/slides/slide1517.xml" ContentType="application/vnd.openxmlformats-officedocument.presentationml.slide+xml"/>
  <Override PartName="/ppt/slides/slide1518.xml" ContentType="application/vnd.openxmlformats-officedocument.presentationml.slide+xml"/>
  <Override PartName="/ppt/slides/slide1519.xml" ContentType="application/vnd.openxmlformats-officedocument.presentationml.slide+xml"/>
  <Override PartName="/ppt/slides/slide1520.xml" ContentType="application/vnd.openxmlformats-officedocument.presentationml.slide+xml"/>
  <Override PartName="/ppt/slides/slide1521.xml" ContentType="application/vnd.openxmlformats-officedocument.presentationml.slide+xml"/>
  <Override PartName="/ppt/slides/slide1522.xml" ContentType="application/vnd.openxmlformats-officedocument.presentationml.slide+xml"/>
  <Override PartName="/ppt/slides/slide1523.xml" ContentType="application/vnd.openxmlformats-officedocument.presentationml.slide+xml"/>
  <Override PartName="/ppt/slides/slide1524.xml" ContentType="application/vnd.openxmlformats-officedocument.presentationml.slide+xml"/>
  <Override PartName="/ppt/slides/slide1525.xml" ContentType="application/vnd.openxmlformats-officedocument.presentationml.slide+xml"/>
  <Override PartName="/ppt/slides/slide1526.xml" ContentType="application/vnd.openxmlformats-officedocument.presentationml.slide+xml"/>
  <Override PartName="/ppt/slides/slide1527.xml" ContentType="application/vnd.openxmlformats-officedocument.presentationml.slide+xml"/>
  <Override PartName="/ppt/slides/slide1528.xml" ContentType="application/vnd.openxmlformats-officedocument.presentationml.slide+xml"/>
  <Override PartName="/ppt/slides/slide1529.xml" ContentType="application/vnd.openxmlformats-officedocument.presentationml.slide+xml"/>
  <Override PartName="/ppt/slides/slide1530.xml" ContentType="application/vnd.openxmlformats-officedocument.presentationml.slide+xml"/>
  <Override PartName="/ppt/slides/slide1531.xml" ContentType="application/vnd.openxmlformats-officedocument.presentationml.slide+xml"/>
  <Override PartName="/ppt/slides/slide1532.xml" ContentType="application/vnd.openxmlformats-officedocument.presentationml.slide+xml"/>
  <Override PartName="/ppt/slides/slide1533.xml" ContentType="application/vnd.openxmlformats-officedocument.presentationml.slide+xml"/>
  <Override PartName="/ppt/slides/slide1534.xml" ContentType="application/vnd.openxmlformats-officedocument.presentationml.slide+xml"/>
  <Override PartName="/ppt/slides/slide1535.xml" ContentType="application/vnd.openxmlformats-officedocument.presentationml.slide+xml"/>
  <Override PartName="/ppt/slides/slide1536.xml" ContentType="application/vnd.openxmlformats-officedocument.presentationml.slide+xml"/>
  <Override PartName="/ppt/slides/slide1537.xml" ContentType="application/vnd.openxmlformats-officedocument.presentationml.slide+xml"/>
  <Override PartName="/ppt/slides/slide1538.xml" ContentType="application/vnd.openxmlformats-officedocument.presentationml.slide+xml"/>
  <Override PartName="/ppt/slides/slide1539.xml" ContentType="application/vnd.openxmlformats-officedocument.presentationml.slide+xml"/>
  <Override PartName="/ppt/slides/slide1540.xml" ContentType="application/vnd.openxmlformats-officedocument.presentationml.slide+xml"/>
  <Override PartName="/ppt/slides/slide1541.xml" ContentType="application/vnd.openxmlformats-officedocument.presentationml.slide+xml"/>
  <Override PartName="/ppt/slides/slide1542.xml" ContentType="application/vnd.openxmlformats-officedocument.presentationml.slide+xml"/>
  <Override PartName="/ppt/slides/slide1543.xml" ContentType="application/vnd.openxmlformats-officedocument.presentationml.slide+xml"/>
  <Override PartName="/ppt/slides/slide1544.xml" ContentType="application/vnd.openxmlformats-officedocument.presentationml.slide+xml"/>
  <Override PartName="/ppt/slides/slide1545.xml" ContentType="application/vnd.openxmlformats-officedocument.presentationml.slide+xml"/>
  <Override PartName="/ppt/slides/slide1546.xml" ContentType="application/vnd.openxmlformats-officedocument.presentationml.slide+xml"/>
  <Override PartName="/ppt/slides/slide1547.xml" ContentType="application/vnd.openxmlformats-officedocument.presentationml.slide+xml"/>
  <Override PartName="/ppt/slides/slide1548.xml" ContentType="application/vnd.openxmlformats-officedocument.presentationml.slide+xml"/>
  <Override PartName="/ppt/slides/slide1549.xml" ContentType="application/vnd.openxmlformats-officedocument.presentationml.slide+xml"/>
  <Override PartName="/ppt/slides/slide1550.xml" ContentType="application/vnd.openxmlformats-officedocument.presentationml.slide+xml"/>
  <Override PartName="/ppt/slides/slide1551.xml" ContentType="application/vnd.openxmlformats-officedocument.presentationml.slide+xml"/>
  <Override PartName="/ppt/slides/slide1552.xml" ContentType="application/vnd.openxmlformats-officedocument.presentationml.slide+xml"/>
  <Override PartName="/ppt/slides/slide1553.xml" ContentType="application/vnd.openxmlformats-officedocument.presentationml.slide+xml"/>
  <Override PartName="/ppt/slides/slide1554.xml" ContentType="application/vnd.openxmlformats-officedocument.presentationml.slide+xml"/>
  <Override PartName="/ppt/slides/slide1555.xml" ContentType="application/vnd.openxmlformats-officedocument.presentationml.slide+xml"/>
  <Override PartName="/ppt/slides/slide1556.xml" ContentType="application/vnd.openxmlformats-officedocument.presentationml.slide+xml"/>
  <Override PartName="/ppt/slides/slide1557.xml" ContentType="application/vnd.openxmlformats-officedocument.presentationml.slide+xml"/>
  <Override PartName="/ppt/slides/slide1558.xml" ContentType="application/vnd.openxmlformats-officedocument.presentationml.slide+xml"/>
  <Override PartName="/ppt/slides/slide1559.xml" ContentType="application/vnd.openxmlformats-officedocument.presentationml.slide+xml"/>
  <Override PartName="/ppt/slides/slide1560.xml" ContentType="application/vnd.openxmlformats-officedocument.presentationml.slide+xml"/>
  <Override PartName="/ppt/slides/slide1561.xml" ContentType="application/vnd.openxmlformats-officedocument.presentationml.slide+xml"/>
  <Override PartName="/ppt/slides/slide1562.xml" ContentType="application/vnd.openxmlformats-officedocument.presentationml.slide+xml"/>
  <Override PartName="/ppt/slides/slide1563.xml" ContentType="application/vnd.openxmlformats-officedocument.presentationml.slide+xml"/>
  <Override PartName="/ppt/slides/slide1564.xml" ContentType="application/vnd.openxmlformats-officedocument.presentationml.slide+xml"/>
  <Override PartName="/ppt/slides/slide1565.xml" ContentType="application/vnd.openxmlformats-officedocument.presentationml.slide+xml"/>
  <Override PartName="/ppt/slides/slide1566.xml" ContentType="application/vnd.openxmlformats-officedocument.presentationml.slide+xml"/>
  <Override PartName="/ppt/slides/slide1567.xml" ContentType="application/vnd.openxmlformats-officedocument.presentationml.slide+xml"/>
  <Override PartName="/ppt/slides/slide1568.xml" ContentType="application/vnd.openxmlformats-officedocument.presentationml.slide+xml"/>
  <Override PartName="/ppt/slides/slide1569.xml" ContentType="application/vnd.openxmlformats-officedocument.presentationml.slide+xml"/>
  <Override PartName="/ppt/slides/slide1570.xml" ContentType="application/vnd.openxmlformats-officedocument.presentationml.slide+xml"/>
  <Override PartName="/ppt/slides/slide1571.xml" ContentType="application/vnd.openxmlformats-officedocument.presentationml.slide+xml"/>
  <Override PartName="/ppt/slides/slide1572.xml" ContentType="application/vnd.openxmlformats-officedocument.presentationml.slide+xml"/>
  <Override PartName="/ppt/slides/slide1573.xml" ContentType="application/vnd.openxmlformats-officedocument.presentationml.slide+xml"/>
  <Override PartName="/ppt/slides/slide1574.xml" ContentType="application/vnd.openxmlformats-officedocument.presentationml.slide+xml"/>
  <Override PartName="/ppt/slides/slide1575.xml" ContentType="application/vnd.openxmlformats-officedocument.presentationml.slide+xml"/>
  <Override PartName="/ppt/slides/slide1576.xml" ContentType="application/vnd.openxmlformats-officedocument.presentationml.slide+xml"/>
  <Override PartName="/ppt/slides/slide1577.xml" ContentType="application/vnd.openxmlformats-officedocument.presentationml.slide+xml"/>
  <Override PartName="/ppt/slides/slide1578.xml" ContentType="application/vnd.openxmlformats-officedocument.presentationml.slide+xml"/>
  <Override PartName="/ppt/slides/slide1579.xml" ContentType="application/vnd.openxmlformats-officedocument.presentationml.slide+xml"/>
  <Override PartName="/ppt/slides/slide1580.xml" ContentType="application/vnd.openxmlformats-officedocument.presentationml.slide+xml"/>
  <Override PartName="/ppt/slides/slide1581.xml" ContentType="application/vnd.openxmlformats-officedocument.presentationml.slide+xml"/>
  <Override PartName="/ppt/slides/slide1582.xml" ContentType="application/vnd.openxmlformats-officedocument.presentationml.slide+xml"/>
  <Override PartName="/ppt/slides/slide1583.xml" ContentType="application/vnd.openxmlformats-officedocument.presentationml.slide+xml"/>
  <Override PartName="/ppt/slides/slide1584.xml" ContentType="application/vnd.openxmlformats-officedocument.presentationml.slide+xml"/>
  <Override PartName="/ppt/slides/slide1585.xml" ContentType="application/vnd.openxmlformats-officedocument.presentationml.slide+xml"/>
  <Override PartName="/ppt/slides/slide1586.xml" ContentType="application/vnd.openxmlformats-officedocument.presentationml.slide+xml"/>
  <Override PartName="/ppt/slides/slide1587.xml" ContentType="application/vnd.openxmlformats-officedocument.presentationml.slide+xml"/>
  <Override PartName="/ppt/slides/slide1588.xml" ContentType="application/vnd.openxmlformats-officedocument.presentationml.slide+xml"/>
  <Override PartName="/ppt/slides/slide1589.xml" ContentType="application/vnd.openxmlformats-officedocument.presentationml.slide+xml"/>
  <Override PartName="/ppt/slides/slide1590.xml" ContentType="application/vnd.openxmlformats-officedocument.presentationml.slide+xml"/>
  <Override PartName="/ppt/slides/slide1591.xml" ContentType="application/vnd.openxmlformats-officedocument.presentationml.slide+xml"/>
  <Override PartName="/ppt/slides/slide1592.xml" ContentType="application/vnd.openxmlformats-officedocument.presentationml.slide+xml"/>
  <Override PartName="/ppt/slides/slide1593.xml" ContentType="application/vnd.openxmlformats-officedocument.presentationml.slide+xml"/>
  <Override PartName="/ppt/slides/slide1594.xml" ContentType="application/vnd.openxmlformats-officedocument.presentationml.slide+xml"/>
  <Override PartName="/ppt/slides/slide1595.xml" ContentType="application/vnd.openxmlformats-officedocument.presentationml.slide+xml"/>
  <Override PartName="/ppt/slides/slide1596.xml" ContentType="application/vnd.openxmlformats-officedocument.presentationml.slide+xml"/>
  <Override PartName="/ppt/slides/slide1597.xml" ContentType="application/vnd.openxmlformats-officedocument.presentationml.slide+xml"/>
  <Override PartName="/ppt/slides/slide1598.xml" ContentType="application/vnd.openxmlformats-officedocument.presentationml.slide+xml"/>
  <Override PartName="/ppt/slides/slide1599.xml" ContentType="application/vnd.openxmlformats-officedocument.presentationml.slide+xml"/>
  <Override PartName="/ppt/slides/slide1600.xml" ContentType="application/vnd.openxmlformats-officedocument.presentationml.slide+xml"/>
  <Override PartName="/ppt/slides/slide1601.xml" ContentType="application/vnd.openxmlformats-officedocument.presentationml.slide+xml"/>
  <Override PartName="/ppt/slides/slide1602.xml" ContentType="application/vnd.openxmlformats-officedocument.presentationml.slide+xml"/>
  <Override PartName="/ppt/slides/slide1603.xml" ContentType="application/vnd.openxmlformats-officedocument.presentationml.slide+xml"/>
  <Override PartName="/ppt/slides/slide1604.xml" ContentType="application/vnd.openxmlformats-officedocument.presentationml.slide+xml"/>
  <Override PartName="/ppt/slides/slide1605.xml" ContentType="application/vnd.openxmlformats-officedocument.presentationml.slide+xml"/>
  <Override PartName="/ppt/slides/slide1606.xml" ContentType="application/vnd.openxmlformats-officedocument.presentationml.slide+xml"/>
  <Override PartName="/ppt/slides/slide1607.xml" ContentType="application/vnd.openxmlformats-officedocument.presentationml.slide+xml"/>
  <Override PartName="/ppt/slides/slide1608.xml" ContentType="application/vnd.openxmlformats-officedocument.presentationml.slide+xml"/>
  <Override PartName="/ppt/slides/slide1609.xml" ContentType="application/vnd.openxmlformats-officedocument.presentationml.slide+xml"/>
  <Override PartName="/ppt/slides/slide1610.xml" ContentType="application/vnd.openxmlformats-officedocument.presentationml.slide+xml"/>
  <Override PartName="/ppt/slides/slide1611.xml" ContentType="application/vnd.openxmlformats-officedocument.presentationml.slide+xml"/>
  <Override PartName="/ppt/slides/slide1612.xml" ContentType="application/vnd.openxmlformats-officedocument.presentationml.slide+xml"/>
  <Override PartName="/ppt/slides/slide1613.xml" ContentType="application/vnd.openxmlformats-officedocument.presentationml.slide+xml"/>
  <Override PartName="/ppt/slides/slide1614.xml" ContentType="application/vnd.openxmlformats-officedocument.presentationml.slide+xml"/>
  <Override PartName="/ppt/slides/slide1615.xml" ContentType="application/vnd.openxmlformats-officedocument.presentationml.slide+xml"/>
  <Override PartName="/ppt/slides/slide1616.xml" ContentType="application/vnd.openxmlformats-officedocument.presentationml.slide+xml"/>
  <Override PartName="/ppt/slides/slide1617.xml" ContentType="application/vnd.openxmlformats-officedocument.presentationml.slide+xml"/>
  <Override PartName="/ppt/slides/slide1618.xml" ContentType="application/vnd.openxmlformats-officedocument.presentationml.slide+xml"/>
  <Override PartName="/ppt/slides/slide1619.xml" ContentType="application/vnd.openxmlformats-officedocument.presentationml.slide+xml"/>
  <Override PartName="/ppt/slides/slide1620.xml" ContentType="application/vnd.openxmlformats-officedocument.presentationml.slide+xml"/>
  <Override PartName="/ppt/slides/slide1621.xml" ContentType="application/vnd.openxmlformats-officedocument.presentationml.slide+xml"/>
  <Override PartName="/ppt/slides/slide1622.xml" ContentType="application/vnd.openxmlformats-officedocument.presentationml.slide+xml"/>
  <Override PartName="/ppt/slides/slide1623.xml" ContentType="application/vnd.openxmlformats-officedocument.presentationml.slide+xml"/>
  <Override PartName="/ppt/slides/slide1624.xml" ContentType="application/vnd.openxmlformats-officedocument.presentationml.slide+xml"/>
  <Override PartName="/ppt/slides/slide1625.xml" ContentType="application/vnd.openxmlformats-officedocument.presentationml.slide+xml"/>
  <Override PartName="/ppt/slides/slide1626.xml" ContentType="application/vnd.openxmlformats-officedocument.presentationml.slide+xml"/>
  <Override PartName="/ppt/slides/slide1627.xml" ContentType="application/vnd.openxmlformats-officedocument.presentationml.slide+xml"/>
  <Override PartName="/ppt/slides/slide1628.xml" ContentType="application/vnd.openxmlformats-officedocument.presentationml.slide+xml"/>
  <Override PartName="/ppt/slides/slide1629.xml" ContentType="application/vnd.openxmlformats-officedocument.presentationml.slide+xml"/>
  <Override PartName="/ppt/slides/slide1630.xml" ContentType="application/vnd.openxmlformats-officedocument.presentationml.slide+xml"/>
  <Override PartName="/ppt/slides/slide1631.xml" ContentType="application/vnd.openxmlformats-officedocument.presentationml.slide+xml"/>
  <Override PartName="/ppt/slides/slide1632.xml" ContentType="application/vnd.openxmlformats-officedocument.presentationml.slide+xml"/>
  <Override PartName="/ppt/slides/slide1633.xml" ContentType="application/vnd.openxmlformats-officedocument.presentationml.slide+xml"/>
  <Override PartName="/ppt/slides/slide1634.xml" ContentType="application/vnd.openxmlformats-officedocument.presentationml.slide+xml"/>
  <Override PartName="/ppt/slides/slide1635.xml" ContentType="application/vnd.openxmlformats-officedocument.presentationml.slide+xml"/>
  <Override PartName="/ppt/slides/slide1636.xml" ContentType="application/vnd.openxmlformats-officedocument.presentationml.slide+xml"/>
  <Override PartName="/ppt/slides/slide1637.xml" ContentType="application/vnd.openxmlformats-officedocument.presentationml.slide+xml"/>
  <Override PartName="/ppt/slides/slide1638.xml" ContentType="application/vnd.openxmlformats-officedocument.presentationml.slide+xml"/>
  <Override PartName="/ppt/slides/slide1639.xml" ContentType="application/vnd.openxmlformats-officedocument.presentationml.slide+xml"/>
  <Override PartName="/ppt/slides/slide1640.xml" ContentType="application/vnd.openxmlformats-officedocument.presentationml.slide+xml"/>
  <Override PartName="/ppt/slides/slide1641.xml" ContentType="application/vnd.openxmlformats-officedocument.presentationml.slide+xml"/>
  <Override PartName="/ppt/slides/slide1642.xml" ContentType="application/vnd.openxmlformats-officedocument.presentationml.slide+xml"/>
  <Override PartName="/ppt/slides/slide1643.xml" ContentType="application/vnd.openxmlformats-officedocument.presentationml.slide+xml"/>
  <Override PartName="/ppt/slides/slide1644.xml" ContentType="application/vnd.openxmlformats-officedocument.presentationml.slide+xml"/>
  <Override PartName="/ppt/slides/slide1645.xml" ContentType="application/vnd.openxmlformats-officedocument.presentationml.slide+xml"/>
  <Override PartName="/ppt/slides/slide1646.xml" ContentType="application/vnd.openxmlformats-officedocument.presentationml.slide+xml"/>
  <Override PartName="/ppt/slides/slide1647.xml" ContentType="application/vnd.openxmlformats-officedocument.presentationml.slide+xml"/>
  <Override PartName="/ppt/slides/slide1648.xml" ContentType="application/vnd.openxmlformats-officedocument.presentationml.slide+xml"/>
  <Override PartName="/ppt/slides/slide1649.xml" ContentType="application/vnd.openxmlformats-officedocument.presentationml.slide+xml"/>
  <Override PartName="/ppt/slides/slide1650.xml" ContentType="application/vnd.openxmlformats-officedocument.presentationml.slide+xml"/>
  <Override PartName="/ppt/slides/slide1651.xml" ContentType="application/vnd.openxmlformats-officedocument.presentationml.slide+xml"/>
  <Override PartName="/ppt/slides/slide1652.xml" ContentType="application/vnd.openxmlformats-officedocument.presentationml.slide+xml"/>
  <Override PartName="/ppt/slides/slide1653.xml" ContentType="application/vnd.openxmlformats-officedocument.presentationml.slide+xml"/>
  <Override PartName="/ppt/slides/slide1654.xml" ContentType="application/vnd.openxmlformats-officedocument.presentationml.slide+xml"/>
  <Override PartName="/ppt/slides/slide1655.xml" ContentType="application/vnd.openxmlformats-officedocument.presentationml.slide+xml"/>
  <Override PartName="/ppt/slides/slide1656.xml" ContentType="application/vnd.openxmlformats-officedocument.presentationml.slide+xml"/>
  <Override PartName="/ppt/slides/slide1657.xml" ContentType="application/vnd.openxmlformats-officedocument.presentationml.slide+xml"/>
  <Override PartName="/ppt/slides/slide1658.xml" ContentType="application/vnd.openxmlformats-officedocument.presentationml.slide+xml"/>
  <Override PartName="/ppt/slides/slide1659.xml" ContentType="application/vnd.openxmlformats-officedocument.presentationml.slide+xml"/>
  <Override PartName="/ppt/slides/slide16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62"/>
  </p:notesMasterIdLst>
  <p:sldIdLst>
    <p:sldId id="2138" r:id="rId2"/>
    <p:sldId id="580" r:id="rId3"/>
    <p:sldId id="581" r:id="rId4"/>
    <p:sldId id="2197" r:id="rId5"/>
    <p:sldId id="2198" r:id="rId6"/>
    <p:sldId id="2199" r:id="rId7"/>
    <p:sldId id="2200" r:id="rId8"/>
    <p:sldId id="2201" r:id="rId9"/>
    <p:sldId id="2202" r:id="rId10"/>
    <p:sldId id="2203" r:id="rId11"/>
    <p:sldId id="2204" r:id="rId12"/>
    <p:sldId id="2205" r:id="rId13"/>
    <p:sldId id="2206" r:id="rId14"/>
    <p:sldId id="2207" r:id="rId15"/>
    <p:sldId id="2208" r:id="rId16"/>
    <p:sldId id="2209" r:id="rId17"/>
    <p:sldId id="2210" r:id="rId18"/>
    <p:sldId id="2211" r:id="rId19"/>
    <p:sldId id="2212" r:id="rId20"/>
    <p:sldId id="2213" r:id="rId21"/>
    <p:sldId id="2214" r:id="rId22"/>
    <p:sldId id="2215" r:id="rId23"/>
    <p:sldId id="2216" r:id="rId24"/>
    <p:sldId id="2217" r:id="rId25"/>
    <p:sldId id="2218" r:id="rId26"/>
    <p:sldId id="2219" r:id="rId27"/>
    <p:sldId id="2220" r:id="rId28"/>
    <p:sldId id="2221" r:id="rId29"/>
    <p:sldId id="2222" r:id="rId30"/>
    <p:sldId id="2223" r:id="rId31"/>
    <p:sldId id="2224" r:id="rId32"/>
    <p:sldId id="2225" r:id="rId33"/>
    <p:sldId id="2226" r:id="rId34"/>
    <p:sldId id="2227" r:id="rId35"/>
    <p:sldId id="2228" r:id="rId36"/>
    <p:sldId id="2229" r:id="rId37"/>
    <p:sldId id="2230" r:id="rId38"/>
    <p:sldId id="2231" r:id="rId39"/>
    <p:sldId id="2232" r:id="rId40"/>
    <p:sldId id="2233" r:id="rId41"/>
    <p:sldId id="2234" r:id="rId42"/>
    <p:sldId id="2235" r:id="rId43"/>
    <p:sldId id="2236" r:id="rId44"/>
    <p:sldId id="2237" r:id="rId45"/>
    <p:sldId id="2238" r:id="rId46"/>
    <p:sldId id="2239" r:id="rId47"/>
    <p:sldId id="2240" r:id="rId48"/>
    <p:sldId id="2241" r:id="rId49"/>
    <p:sldId id="2242" r:id="rId50"/>
    <p:sldId id="2243" r:id="rId51"/>
    <p:sldId id="2244" r:id="rId52"/>
    <p:sldId id="2245" r:id="rId53"/>
    <p:sldId id="612" r:id="rId54"/>
    <p:sldId id="633" r:id="rId55"/>
    <p:sldId id="634" r:id="rId56"/>
    <p:sldId id="2246" r:id="rId57"/>
    <p:sldId id="2247" r:id="rId58"/>
    <p:sldId id="2248" r:id="rId59"/>
    <p:sldId id="2249" r:id="rId60"/>
    <p:sldId id="2250" r:id="rId61"/>
    <p:sldId id="2251" r:id="rId62"/>
    <p:sldId id="2252" r:id="rId63"/>
    <p:sldId id="2253" r:id="rId64"/>
    <p:sldId id="2254" r:id="rId65"/>
    <p:sldId id="2255" r:id="rId66"/>
    <p:sldId id="2256" r:id="rId67"/>
    <p:sldId id="2257" r:id="rId68"/>
    <p:sldId id="2258" r:id="rId69"/>
    <p:sldId id="2259" r:id="rId70"/>
    <p:sldId id="2260" r:id="rId71"/>
    <p:sldId id="2261" r:id="rId72"/>
    <p:sldId id="2262" r:id="rId73"/>
    <p:sldId id="2263" r:id="rId74"/>
    <p:sldId id="2264" r:id="rId75"/>
    <p:sldId id="2265" r:id="rId76"/>
    <p:sldId id="2266" r:id="rId77"/>
    <p:sldId id="2267" r:id="rId78"/>
    <p:sldId id="2268" r:id="rId79"/>
    <p:sldId id="2269" r:id="rId80"/>
    <p:sldId id="2270" r:id="rId81"/>
    <p:sldId id="2271" r:id="rId82"/>
    <p:sldId id="2272" r:id="rId83"/>
    <p:sldId id="2273" r:id="rId84"/>
    <p:sldId id="2274" r:id="rId85"/>
    <p:sldId id="2275" r:id="rId86"/>
    <p:sldId id="2276" r:id="rId87"/>
    <p:sldId id="2277" r:id="rId88"/>
    <p:sldId id="2278" r:id="rId89"/>
    <p:sldId id="2279" r:id="rId90"/>
    <p:sldId id="2280" r:id="rId91"/>
    <p:sldId id="2281" r:id="rId92"/>
    <p:sldId id="2282" r:id="rId93"/>
    <p:sldId id="2283" r:id="rId94"/>
    <p:sldId id="2284" r:id="rId95"/>
    <p:sldId id="2285" r:id="rId96"/>
    <p:sldId id="2286" r:id="rId97"/>
    <p:sldId id="2287" r:id="rId98"/>
    <p:sldId id="2288" r:id="rId99"/>
    <p:sldId id="2289" r:id="rId100"/>
    <p:sldId id="2290" r:id="rId101"/>
    <p:sldId id="2291" r:id="rId102"/>
    <p:sldId id="2292" r:id="rId103"/>
    <p:sldId id="2293" r:id="rId104"/>
    <p:sldId id="683" r:id="rId105"/>
    <p:sldId id="685" r:id="rId106"/>
    <p:sldId id="3138" r:id="rId107"/>
    <p:sldId id="2294" r:id="rId108"/>
    <p:sldId id="2295" r:id="rId109"/>
    <p:sldId id="2296" r:id="rId110"/>
    <p:sldId id="2297" r:id="rId111"/>
    <p:sldId id="2298" r:id="rId112"/>
    <p:sldId id="2299" r:id="rId113"/>
    <p:sldId id="2300" r:id="rId114"/>
    <p:sldId id="2301" r:id="rId115"/>
    <p:sldId id="2302" r:id="rId116"/>
    <p:sldId id="2303" r:id="rId117"/>
    <p:sldId id="2304" r:id="rId118"/>
    <p:sldId id="2305" r:id="rId119"/>
    <p:sldId id="2306" r:id="rId120"/>
    <p:sldId id="2307" r:id="rId121"/>
    <p:sldId id="2308" r:id="rId122"/>
    <p:sldId id="2309" r:id="rId123"/>
    <p:sldId id="2310" r:id="rId124"/>
    <p:sldId id="2311" r:id="rId125"/>
    <p:sldId id="2312" r:id="rId126"/>
    <p:sldId id="2313" r:id="rId127"/>
    <p:sldId id="2314" r:id="rId128"/>
    <p:sldId id="2315" r:id="rId129"/>
    <p:sldId id="2316" r:id="rId130"/>
    <p:sldId id="2317" r:id="rId131"/>
    <p:sldId id="2318" r:id="rId132"/>
    <p:sldId id="2319" r:id="rId133"/>
    <p:sldId id="2320" r:id="rId134"/>
    <p:sldId id="2321" r:id="rId135"/>
    <p:sldId id="2322" r:id="rId136"/>
    <p:sldId id="2323" r:id="rId137"/>
    <p:sldId id="2324" r:id="rId138"/>
    <p:sldId id="2325" r:id="rId139"/>
    <p:sldId id="2326" r:id="rId140"/>
    <p:sldId id="2327" r:id="rId141"/>
    <p:sldId id="2328" r:id="rId142"/>
    <p:sldId id="2329" r:id="rId143"/>
    <p:sldId id="2330" r:id="rId144"/>
    <p:sldId id="2331" r:id="rId145"/>
    <p:sldId id="2332" r:id="rId146"/>
    <p:sldId id="2333" r:id="rId147"/>
    <p:sldId id="2334" r:id="rId148"/>
    <p:sldId id="2335" r:id="rId149"/>
    <p:sldId id="2336" r:id="rId150"/>
    <p:sldId id="2337" r:id="rId151"/>
    <p:sldId id="2338" r:id="rId152"/>
    <p:sldId id="731" r:id="rId153"/>
    <p:sldId id="732" r:id="rId154"/>
    <p:sldId id="733" r:id="rId155"/>
    <p:sldId id="2339" r:id="rId156"/>
    <p:sldId id="2340" r:id="rId157"/>
    <p:sldId id="2341" r:id="rId158"/>
    <p:sldId id="2342" r:id="rId159"/>
    <p:sldId id="2343" r:id="rId160"/>
    <p:sldId id="2344" r:id="rId161"/>
    <p:sldId id="2345" r:id="rId162"/>
    <p:sldId id="2346" r:id="rId163"/>
    <p:sldId id="2347" r:id="rId164"/>
    <p:sldId id="2348" r:id="rId165"/>
    <p:sldId id="2349" r:id="rId166"/>
    <p:sldId id="2350" r:id="rId167"/>
    <p:sldId id="2351" r:id="rId168"/>
    <p:sldId id="2352" r:id="rId169"/>
    <p:sldId id="2353" r:id="rId170"/>
    <p:sldId id="2354" r:id="rId171"/>
    <p:sldId id="2355" r:id="rId172"/>
    <p:sldId id="2356" r:id="rId173"/>
    <p:sldId id="2357" r:id="rId174"/>
    <p:sldId id="2358" r:id="rId175"/>
    <p:sldId id="2359" r:id="rId176"/>
    <p:sldId id="2360" r:id="rId177"/>
    <p:sldId id="2361" r:id="rId178"/>
    <p:sldId id="2362" r:id="rId179"/>
    <p:sldId id="2363" r:id="rId180"/>
    <p:sldId id="2364" r:id="rId181"/>
    <p:sldId id="2365" r:id="rId182"/>
    <p:sldId id="2366" r:id="rId183"/>
    <p:sldId id="2367" r:id="rId184"/>
    <p:sldId id="2368" r:id="rId185"/>
    <p:sldId id="2369" r:id="rId186"/>
    <p:sldId id="2370" r:id="rId187"/>
    <p:sldId id="2371" r:id="rId188"/>
    <p:sldId id="2372" r:id="rId189"/>
    <p:sldId id="2373" r:id="rId190"/>
    <p:sldId id="2374" r:id="rId191"/>
    <p:sldId id="2375" r:id="rId192"/>
    <p:sldId id="2376" r:id="rId193"/>
    <p:sldId id="2377" r:id="rId194"/>
    <p:sldId id="2378" r:id="rId195"/>
    <p:sldId id="2379" r:id="rId196"/>
    <p:sldId id="2380" r:id="rId197"/>
    <p:sldId id="2381" r:id="rId198"/>
    <p:sldId id="2382" r:id="rId199"/>
    <p:sldId id="2383" r:id="rId200"/>
    <p:sldId id="2384" r:id="rId201"/>
    <p:sldId id="2385" r:id="rId202"/>
    <p:sldId id="2386" r:id="rId203"/>
    <p:sldId id="2387" r:id="rId204"/>
    <p:sldId id="2388" r:id="rId205"/>
    <p:sldId id="2389" r:id="rId206"/>
    <p:sldId id="2390" r:id="rId207"/>
    <p:sldId id="2391" r:id="rId208"/>
    <p:sldId id="2392" r:id="rId209"/>
    <p:sldId id="788" r:id="rId210"/>
    <p:sldId id="789" r:id="rId211"/>
    <p:sldId id="790" r:id="rId212"/>
    <p:sldId id="2393" r:id="rId213"/>
    <p:sldId id="2394" r:id="rId214"/>
    <p:sldId id="2395" r:id="rId215"/>
    <p:sldId id="2396" r:id="rId216"/>
    <p:sldId id="2397" r:id="rId217"/>
    <p:sldId id="2398" r:id="rId218"/>
    <p:sldId id="2399" r:id="rId219"/>
    <p:sldId id="2400" r:id="rId220"/>
    <p:sldId id="2401" r:id="rId221"/>
    <p:sldId id="2402" r:id="rId222"/>
    <p:sldId id="2403" r:id="rId223"/>
    <p:sldId id="2404" r:id="rId224"/>
    <p:sldId id="2405" r:id="rId225"/>
    <p:sldId id="2406" r:id="rId226"/>
    <p:sldId id="2407" r:id="rId227"/>
    <p:sldId id="2408" r:id="rId228"/>
    <p:sldId id="2409" r:id="rId229"/>
    <p:sldId id="2410" r:id="rId230"/>
    <p:sldId id="2411" r:id="rId231"/>
    <p:sldId id="2412" r:id="rId232"/>
    <p:sldId id="2413" r:id="rId233"/>
    <p:sldId id="2414" r:id="rId234"/>
    <p:sldId id="2415" r:id="rId235"/>
    <p:sldId id="2416" r:id="rId236"/>
    <p:sldId id="2417" r:id="rId237"/>
    <p:sldId id="2418" r:id="rId238"/>
    <p:sldId id="2419" r:id="rId239"/>
    <p:sldId id="2420" r:id="rId240"/>
    <p:sldId id="2421" r:id="rId241"/>
    <p:sldId id="2422" r:id="rId242"/>
    <p:sldId id="2423" r:id="rId243"/>
    <p:sldId id="2424" r:id="rId244"/>
    <p:sldId id="2425" r:id="rId245"/>
    <p:sldId id="2426" r:id="rId246"/>
    <p:sldId id="2427" r:id="rId247"/>
    <p:sldId id="2428" r:id="rId248"/>
    <p:sldId id="2429" r:id="rId249"/>
    <p:sldId id="2430" r:id="rId250"/>
    <p:sldId id="2431" r:id="rId251"/>
    <p:sldId id="2432" r:id="rId252"/>
    <p:sldId id="2433" r:id="rId253"/>
    <p:sldId id="2434" r:id="rId254"/>
    <p:sldId id="2435" r:id="rId255"/>
    <p:sldId id="2436" r:id="rId256"/>
    <p:sldId id="2437" r:id="rId257"/>
    <p:sldId id="2438" r:id="rId258"/>
    <p:sldId id="2439" r:id="rId259"/>
    <p:sldId id="2440" r:id="rId260"/>
    <p:sldId id="2441" r:id="rId261"/>
    <p:sldId id="2442" r:id="rId262"/>
    <p:sldId id="2443" r:id="rId263"/>
    <p:sldId id="2444" r:id="rId264"/>
    <p:sldId id="843" r:id="rId265"/>
    <p:sldId id="844" r:id="rId266"/>
    <p:sldId id="2445" r:id="rId267"/>
    <p:sldId id="2446" r:id="rId268"/>
    <p:sldId id="2447" r:id="rId269"/>
    <p:sldId id="2448" r:id="rId270"/>
    <p:sldId id="2449" r:id="rId271"/>
    <p:sldId id="2450" r:id="rId272"/>
    <p:sldId id="2451" r:id="rId273"/>
    <p:sldId id="2452" r:id="rId274"/>
    <p:sldId id="2453" r:id="rId275"/>
    <p:sldId id="2454" r:id="rId276"/>
    <p:sldId id="2455" r:id="rId277"/>
    <p:sldId id="2456" r:id="rId278"/>
    <p:sldId id="2457" r:id="rId279"/>
    <p:sldId id="2458" r:id="rId280"/>
    <p:sldId id="2459" r:id="rId281"/>
    <p:sldId id="2460" r:id="rId282"/>
    <p:sldId id="2461" r:id="rId283"/>
    <p:sldId id="2462" r:id="rId284"/>
    <p:sldId id="2463" r:id="rId285"/>
    <p:sldId id="2464" r:id="rId286"/>
    <p:sldId id="2465" r:id="rId287"/>
    <p:sldId id="2466" r:id="rId288"/>
    <p:sldId id="2467" r:id="rId289"/>
    <p:sldId id="2468" r:id="rId290"/>
    <p:sldId id="2469" r:id="rId291"/>
    <p:sldId id="2470" r:id="rId292"/>
    <p:sldId id="2471" r:id="rId293"/>
    <p:sldId id="2472" r:id="rId294"/>
    <p:sldId id="2473" r:id="rId295"/>
    <p:sldId id="2474" r:id="rId296"/>
    <p:sldId id="2475" r:id="rId297"/>
    <p:sldId id="2476" r:id="rId298"/>
    <p:sldId id="2477" r:id="rId299"/>
    <p:sldId id="2478" r:id="rId300"/>
    <p:sldId id="2479" r:id="rId301"/>
    <p:sldId id="2480" r:id="rId302"/>
    <p:sldId id="2481" r:id="rId303"/>
    <p:sldId id="2482" r:id="rId304"/>
    <p:sldId id="2483" r:id="rId305"/>
    <p:sldId id="2484" r:id="rId306"/>
    <p:sldId id="2485" r:id="rId307"/>
    <p:sldId id="2486" r:id="rId308"/>
    <p:sldId id="2487" r:id="rId309"/>
    <p:sldId id="2488" r:id="rId310"/>
    <p:sldId id="2489" r:id="rId311"/>
    <p:sldId id="2490" r:id="rId312"/>
    <p:sldId id="2491" r:id="rId313"/>
    <p:sldId id="2492" r:id="rId314"/>
    <p:sldId id="892" r:id="rId315"/>
    <p:sldId id="893" r:id="rId316"/>
    <p:sldId id="894" r:id="rId317"/>
    <p:sldId id="2493" r:id="rId318"/>
    <p:sldId id="2494" r:id="rId319"/>
    <p:sldId id="2495" r:id="rId320"/>
    <p:sldId id="2496" r:id="rId321"/>
    <p:sldId id="2497" r:id="rId322"/>
    <p:sldId id="2498" r:id="rId323"/>
    <p:sldId id="2499" r:id="rId324"/>
    <p:sldId id="2500" r:id="rId325"/>
    <p:sldId id="2501" r:id="rId326"/>
    <p:sldId id="2502" r:id="rId327"/>
    <p:sldId id="2503" r:id="rId328"/>
    <p:sldId id="2504" r:id="rId329"/>
    <p:sldId id="2505" r:id="rId330"/>
    <p:sldId id="2506" r:id="rId331"/>
    <p:sldId id="2507" r:id="rId332"/>
    <p:sldId id="2508" r:id="rId333"/>
    <p:sldId id="2509" r:id="rId334"/>
    <p:sldId id="2510" r:id="rId335"/>
    <p:sldId id="2511" r:id="rId336"/>
    <p:sldId id="2512" r:id="rId337"/>
    <p:sldId id="2513" r:id="rId338"/>
    <p:sldId id="2514" r:id="rId339"/>
    <p:sldId id="2515" r:id="rId340"/>
    <p:sldId id="2516" r:id="rId341"/>
    <p:sldId id="2517" r:id="rId342"/>
    <p:sldId id="2518" r:id="rId343"/>
    <p:sldId id="2519" r:id="rId344"/>
    <p:sldId id="2520" r:id="rId345"/>
    <p:sldId id="2521" r:id="rId346"/>
    <p:sldId id="2522" r:id="rId347"/>
    <p:sldId id="2523" r:id="rId348"/>
    <p:sldId id="2524" r:id="rId349"/>
    <p:sldId id="2525" r:id="rId350"/>
    <p:sldId id="2526" r:id="rId351"/>
    <p:sldId id="2527" r:id="rId352"/>
    <p:sldId id="2528" r:id="rId353"/>
    <p:sldId id="2529" r:id="rId354"/>
    <p:sldId id="2530" r:id="rId355"/>
    <p:sldId id="2531" r:id="rId356"/>
    <p:sldId id="2532" r:id="rId357"/>
    <p:sldId id="2533" r:id="rId358"/>
    <p:sldId id="2534" r:id="rId359"/>
    <p:sldId id="2535" r:id="rId360"/>
    <p:sldId id="2536" r:id="rId361"/>
    <p:sldId id="2537" r:id="rId362"/>
    <p:sldId id="2538" r:id="rId363"/>
    <p:sldId id="2539" r:id="rId364"/>
    <p:sldId id="2540" r:id="rId365"/>
    <p:sldId id="2541" r:id="rId366"/>
    <p:sldId id="2542" r:id="rId367"/>
    <p:sldId id="2543" r:id="rId368"/>
    <p:sldId id="2544" r:id="rId369"/>
    <p:sldId id="2545" r:id="rId370"/>
    <p:sldId id="2546" r:id="rId371"/>
    <p:sldId id="2547" r:id="rId372"/>
    <p:sldId id="2548" r:id="rId373"/>
    <p:sldId id="2549" r:id="rId374"/>
    <p:sldId id="2550" r:id="rId375"/>
    <p:sldId id="2551" r:id="rId376"/>
    <p:sldId id="2552" r:id="rId377"/>
    <p:sldId id="2553" r:id="rId378"/>
    <p:sldId id="2554" r:id="rId379"/>
    <p:sldId id="954" r:id="rId380"/>
    <p:sldId id="684" r:id="rId381"/>
    <p:sldId id="435" r:id="rId382"/>
    <p:sldId id="2555" r:id="rId383"/>
    <p:sldId id="2556" r:id="rId384"/>
    <p:sldId id="2557" r:id="rId385"/>
    <p:sldId id="2558" r:id="rId386"/>
    <p:sldId id="2559" r:id="rId387"/>
    <p:sldId id="2560" r:id="rId388"/>
    <p:sldId id="2561" r:id="rId389"/>
    <p:sldId id="2562" r:id="rId390"/>
    <p:sldId id="2563" r:id="rId391"/>
    <p:sldId id="2564" r:id="rId392"/>
    <p:sldId id="2565" r:id="rId393"/>
    <p:sldId id="2566" r:id="rId394"/>
    <p:sldId id="2567" r:id="rId395"/>
    <p:sldId id="2568" r:id="rId396"/>
    <p:sldId id="2569" r:id="rId397"/>
    <p:sldId id="2570" r:id="rId398"/>
    <p:sldId id="2571" r:id="rId399"/>
    <p:sldId id="2572" r:id="rId400"/>
    <p:sldId id="2573" r:id="rId401"/>
    <p:sldId id="2574" r:id="rId402"/>
    <p:sldId id="2575" r:id="rId403"/>
    <p:sldId id="2576" r:id="rId404"/>
    <p:sldId id="2577" r:id="rId405"/>
    <p:sldId id="2578" r:id="rId406"/>
    <p:sldId id="2579" r:id="rId407"/>
    <p:sldId id="2580" r:id="rId408"/>
    <p:sldId id="2581" r:id="rId409"/>
    <p:sldId id="2582" r:id="rId410"/>
    <p:sldId id="2583" r:id="rId411"/>
    <p:sldId id="2584" r:id="rId412"/>
    <p:sldId id="2585" r:id="rId413"/>
    <p:sldId id="2586" r:id="rId414"/>
    <p:sldId id="2587" r:id="rId415"/>
    <p:sldId id="2588" r:id="rId416"/>
    <p:sldId id="2589" r:id="rId417"/>
    <p:sldId id="2590" r:id="rId418"/>
    <p:sldId id="2591" r:id="rId419"/>
    <p:sldId id="2592" r:id="rId420"/>
    <p:sldId id="2593" r:id="rId421"/>
    <p:sldId id="2594" r:id="rId422"/>
    <p:sldId id="2595" r:id="rId423"/>
    <p:sldId id="2596" r:id="rId424"/>
    <p:sldId id="2597" r:id="rId425"/>
    <p:sldId id="2598" r:id="rId426"/>
    <p:sldId id="2599" r:id="rId427"/>
    <p:sldId id="2600" r:id="rId428"/>
    <p:sldId id="2601" r:id="rId429"/>
    <p:sldId id="2602" r:id="rId430"/>
    <p:sldId id="2603" r:id="rId431"/>
    <p:sldId id="449" r:id="rId432"/>
    <p:sldId id="957" r:id="rId433"/>
    <p:sldId id="958" r:id="rId434"/>
    <p:sldId id="2604" r:id="rId435"/>
    <p:sldId id="2605" r:id="rId436"/>
    <p:sldId id="2606" r:id="rId437"/>
    <p:sldId id="2607" r:id="rId438"/>
    <p:sldId id="2608" r:id="rId439"/>
    <p:sldId id="2609" r:id="rId440"/>
    <p:sldId id="2610" r:id="rId441"/>
    <p:sldId id="2611" r:id="rId442"/>
    <p:sldId id="2612" r:id="rId443"/>
    <p:sldId id="2613" r:id="rId444"/>
    <p:sldId id="2614" r:id="rId445"/>
    <p:sldId id="2615" r:id="rId446"/>
    <p:sldId id="2616" r:id="rId447"/>
    <p:sldId id="2617" r:id="rId448"/>
    <p:sldId id="2618" r:id="rId449"/>
    <p:sldId id="2619" r:id="rId450"/>
    <p:sldId id="2620" r:id="rId451"/>
    <p:sldId id="2621" r:id="rId452"/>
    <p:sldId id="2622" r:id="rId453"/>
    <p:sldId id="2623" r:id="rId454"/>
    <p:sldId id="2624" r:id="rId455"/>
    <p:sldId id="2625" r:id="rId456"/>
    <p:sldId id="2626" r:id="rId457"/>
    <p:sldId id="2627" r:id="rId458"/>
    <p:sldId id="2628" r:id="rId459"/>
    <p:sldId id="2629" r:id="rId460"/>
    <p:sldId id="2630" r:id="rId461"/>
    <p:sldId id="2631" r:id="rId462"/>
    <p:sldId id="2632" r:id="rId463"/>
    <p:sldId id="2633" r:id="rId464"/>
    <p:sldId id="2634" r:id="rId465"/>
    <p:sldId id="2635" r:id="rId466"/>
    <p:sldId id="2636" r:id="rId467"/>
    <p:sldId id="2637" r:id="rId468"/>
    <p:sldId id="2638" r:id="rId469"/>
    <p:sldId id="2639" r:id="rId470"/>
    <p:sldId id="2640" r:id="rId471"/>
    <p:sldId id="2641" r:id="rId472"/>
    <p:sldId id="2642" r:id="rId473"/>
    <p:sldId id="2643" r:id="rId474"/>
    <p:sldId id="2644" r:id="rId475"/>
    <p:sldId id="2645" r:id="rId476"/>
    <p:sldId id="2646" r:id="rId477"/>
    <p:sldId id="2647" r:id="rId478"/>
    <p:sldId id="2648" r:id="rId479"/>
    <p:sldId id="2649" r:id="rId480"/>
    <p:sldId id="2650" r:id="rId481"/>
    <p:sldId id="1006" r:id="rId482"/>
    <p:sldId id="450" r:id="rId483"/>
    <p:sldId id="451" r:id="rId484"/>
    <p:sldId id="2651" r:id="rId485"/>
    <p:sldId id="2652" r:id="rId486"/>
    <p:sldId id="2653" r:id="rId487"/>
    <p:sldId id="2654" r:id="rId488"/>
    <p:sldId id="2655" r:id="rId489"/>
    <p:sldId id="2656" r:id="rId490"/>
    <p:sldId id="2657" r:id="rId491"/>
    <p:sldId id="2658" r:id="rId492"/>
    <p:sldId id="2659" r:id="rId493"/>
    <p:sldId id="2660" r:id="rId494"/>
    <p:sldId id="2661" r:id="rId495"/>
    <p:sldId id="2662" r:id="rId496"/>
    <p:sldId id="2663" r:id="rId497"/>
    <p:sldId id="2664" r:id="rId498"/>
    <p:sldId id="2665" r:id="rId499"/>
    <p:sldId id="2666" r:id="rId500"/>
    <p:sldId id="2667" r:id="rId501"/>
    <p:sldId id="2668" r:id="rId502"/>
    <p:sldId id="2669" r:id="rId503"/>
    <p:sldId id="2670" r:id="rId504"/>
    <p:sldId id="2671" r:id="rId505"/>
    <p:sldId id="2672" r:id="rId506"/>
    <p:sldId id="2673" r:id="rId507"/>
    <p:sldId id="2674" r:id="rId508"/>
    <p:sldId id="2675" r:id="rId509"/>
    <p:sldId id="2676" r:id="rId510"/>
    <p:sldId id="2677" r:id="rId511"/>
    <p:sldId id="2678" r:id="rId512"/>
    <p:sldId id="2679" r:id="rId513"/>
    <p:sldId id="2680" r:id="rId514"/>
    <p:sldId id="2681" r:id="rId515"/>
    <p:sldId id="2682" r:id="rId516"/>
    <p:sldId id="2683" r:id="rId517"/>
    <p:sldId id="2684" r:id="rId518"/>
    <p:sldId id="2685" r:id="rId519"/>
    <p:sldId id="2686" r:id="rId520"/>
    <p:sldId id="2687" r:id="rId521"/>
    <p:sldId id="2688" r:id="rId522"/>
    <p:sldId id="2689" r:id="rId523"/>
    <p:sldId id="2705" r:id="rId524"/>
    <p:sldId id="2690" r:id="rId525"/>
    <p:sldId id="2691" r:id="rId526"/>
    <p:sldId id="2692" r:id="rId527"/>
    <p:sldId id="2693" r:id="rId528"/>
    <p:sldId id="2694" r:id="rId529"/>
    <p:sldId id="2695" r:id="rId530"/>
    <p:sldId id="2696" r:id="rId531"/>
    <p:sldId id="2697" r:id="rId532"/>
    <p:sldId id="2698" r:id="rId533"/>
    <p:sldId id="2699" r:id="rId534"/>
    <p:sldId id="2700" r:id="rId535"/>
    <p:sldId id="2701" r:id="rId536"/>
    <p:sldId id="2702" r:id="rId537"/>
    <p:sldId id="2703" r:id="rId538"/>
    <p:sldId id="2704" r:id="rId539"/>
    <p:sldId id="467" r:id="rId540"/>
    <p:sldId id="488" r:id="rId541"/>
    <p:sldId id="489" r:id="rId542"/>
    <p:sldId id="2706" r:id="rId543"/>
    <p:sldId id="2707" r:id="rId544"/>
    <p:sldId id="2708" r:id="rId545"/>
    <p:sldId id="2709" r:id="rId546"/>
    <p:sldId id="2710" r:id="rId547"/>
    <p:sldId id="2711" r:id="rId548"/>
    <p:sldId id="2712" r:id="rId549"/>
    <p:sldId id="2713" r:id="rId550"/>
    <p:sldId id="2714" r:id="rId551"/>
    <p:sldId id="2715" r:id="rId552"/>
    <p:sldId id="2716" r:id="rId553"/>
    <p:sldId id="2717" r:id="rId554"/>
    <p:sldId id="2718" r:id="rId555"/>
    <p:sldId id="2719" r:id="rId556"/>
    <p:sldId id="2720" r:id="rId557"/>
    <p:sldId id="2721" r:id="rId558"/>
    <p:sldId id="2722" r:id="rId559"/>
    <p:sldId id="2723" r:id="rId560"/>
    <p:sldId id="2724" r:id="rId561"/>
    <p:sldId id="2725" r:id="rId562"/>
    <p:sldId id="2726" r:id="rId563"/>
    <p:sldId id="2727" r:id="rId564"/>
    <p:sldId id="2728" r:id="rId565"/>
    <p:sldId id="2729" r:id="rId566"/>
    <p:sldId id="2730" r:id="rId567"/>
    <p:sldId id="2731" r:id="rId568"/>
    <p:sldId id="2732" r:id="rId569"/>
    <p:sldId id="2733" r:id="rId570"/>
    <p:sldId id="2734" r:id="rId571"/>
    <p:sldId id="2735" r:id="rId572"/>
    <p:sldId id="2736" r:id="rId573"/>
    <p:sldId id="2737" r:id="rId574"/>
    <p:sldId id="2738" r:id="rId575"/>
    <p:sldId id="2739" r:id="rId576"/>
    <p:sldId id="2740" r:id="rId577"/>
    <p:sldId id="2741" r:id="rId578"/>
    <p:sldId id="2742" r:id="rId579"/>
    <p:sldId id="2743" r:id="rId580"/>
    <p:sldId id="2744" r:id="rId581"/>
    <p:sldId id="2745" r:id="rId582"/>
    <p:sldId id="2746" r:id="rId583"/>
    <p:sldId id="2747" r:id="rId584"/>
    <p:sldId id="2748" r:id="rId585"/>
    <p:sldId id="2749" r:id="rId586"/>
    <p:sldId id="2750" r:id="rId587"/>
    <p:sldId id="2751" r:id="rId588"/>
    <p:sldId id="2752" r:id="rId589"/>
    <p:sldId id="2753" r:id="rId590"/>
    <p:sldId id="2754" r:id="rId591"/>
    <p:sldId id="2755" r:id="rId592"/>
    <p:sldId id="2756" r:id="rId593"/>
    <p:sldId id="2757" r:id="rId594"/>
    <p:sldId id="2758" r:id="rId595"/>
    <p:sldId id="508" r:id="rId596"/>
    <p:sldId id="1020" r:id="rId597"/>
    <p:sldId id="1021" r:id="rId598"/>
    <p:sldId id="2759" r:id="rId599"/>
    <p:sldId id="2760" r:id="rId600"/>
    <p:sldId id="2761" r:id="rId601"/>
    <p:sldId id="2762" r:id="rId602"/>
    <p:sldId id="2763" r:id="rId603"/>
    <p:sldId id="2764" r:id="rId604"/>
    <p:sldId id="2765" r:id="rId605"/>
    <p:sldId id="2766" r:id="rId606"/>
    <p:sldId id="2767" r:id="rId607"/>
    <p:sldId id="2768" r:id="rId608"/>
    <p:sldId id="2769" r:id="rId609"/>
    <p:sldId id="2770" r:id="rId610"/>
    <p:sldId id="2771" r:id="rId611"/>
    <p:sldId id="2772" r:id="rId612"/>
    <p:sldId id="2773" r:id="rId613"/>
    <p:sldId id="2774" r:id="rId614"/>
    <p:sldId id="2775" r:id="rId615"/>
    <p:sldId id="2776" r:id="rId616"/>
    <p:sldId id="2777" r:id="rId617"/>
    <p:sldId id="2778" r:id="rId618"/>
    <p:sldId id="2779" r:id="rId619"/>
    <p:sldId id="2780" r:id="rId620"/>
    <p:sldId id="2781" r:id="rId621"/>
    <p:sldId id="2782" r:id="rId622"/>
    <p:sldId id="2783" r:id="rId623"/>
    <p:sldId id="2784" r:id="rId624"/>
    <p:sldId id="2785" r:id="rId625"/>
    <p:sldId id="2786" r:id="rId626"/>
    <p:sldId id="2787" r:id="rId627"/>
    <p:sldId id="2788" r:id="rId628"/>
    <p:sldId id="2789" r:id="rId629"/>
    <p:sldId id="2790" r:id="rId630"/>
    <p:sldId id="2791" r:id="rId631"/>
    <p:sldId id="2792" r:id="rId632"/>
    <p:sldId id="2793" r:id="rId633"/>
    <p:sldId id="2794" r:id="rId634"/>
    <p:sldId id="2795" r:id="rId635"/>
    <p:sldId id="2796" r:id="rId636"/>
    <p:sldId id="2797" r:id="rId637"/>
    <p:sldId id="2798" r:id="rId638"/>
    <p:sldId id="2799" r:id="rId639"/>
    <p:sldId id="2800" r:id="rId640"/>
    <p:sldId id="2801" r:id="rId641"/>
    <p:sldId id="2802" r:id="rId642"/>
    <p:sldId id="2803" r:id="rId643"/>
    <p:sldId id="1067" r:id="rId644"/>
    <p:sldId id="1068" r:id="rId645"/>
    <p:sldId id="1069" r:id="rId646"/>
    <p:sldId id="2804" r:id="rId647"/>
    <p:sldId id="2805" r:id="rId648"/>
    <p:sldId id="2806" r:id="rId649"/>
    <p:sldId id="2807" r:id="rId650"/>
    <p:sldId id="2808" r:id="rId651"/>
    <p:sldId id="2809" r:id="rId652"/>
    <p:sldId id="2810" r:id="rId653"/>
    <p:sldId id="2811" r:id="rId654"/>
    <p:sldId id="2812" r:id="rId655"/>
    <p:sldId id="2813" r:id="rId656"/>
    <p:sldId id="2814" r:id="rId657"/>
    <p:sldId id="2815" r:id="rId658"/>
    <p:sldId id="2816" r:id="rId659"/>
    <p:sldId id="2817" r:id="rId660"/>
    <p:sldId id="2818" r:id="rId661"/>
    <p:sldId id="2819" r:id="rId662"/>
    <p:sldId id="2820" r:id="rId663"/>
    <p:sldId id="2821" r:id="rId664"/>
    <p:sldId id="2822" r:id="rId665"/>
    <p:sldId id="2823" r:id="rId666"/>
    <p:sldId id="2824" r:id="rId667"/>
    <p:sldId id="2825" r:id="rId668"/>
    <p:sldId id="2826" r:id="rId669"/>
    <p:sldId id="2827" r:id="rId670"/>
    <p:sldId id="2828" r:id="rId671"/>
    <p:sldId id="2829" r:id="rId672"/>
    <p:sldId id="2830" r:id="rId673"/>
    <p:sldId id="2831" r:id="rId674"/>
    <p:sldId id="2832" r:id="rId675"/>
    <p:sldId id="2833" r:id="rId676"/>
    <p:sldId id="2834" r:id="rId677"/>
    <p:sldId id="2835" r:id="rId678"/>
    <p:sldId id="2836" r:id="rId679"/>
    <p:sldId id="2837" r:id="rId680"/>
    <p:sldId id="2838" r:id="rId681"/>
    <p:sldId id="2839" r:id="rId682"/>
    <p:sldId id="2840" r:id="rId683"/>
    <p:sldId id="2841" r:id="rId684"/>
    <p:sldId id="2842" r:id="rId685"/>
    <p:sldId id="2843" r:id="rId686"/>
    <p:sldId id="2844" r:id="rId687"/>
    <p:sldId id="2845" r:id="rId688"/>
    <p:sldId id="2846" r:id="rId689"/>
    <p:sldId id="2847" r:id="rId690"/>
    <p:sldId id="2848" r:id="rId691"/>
    <p:sldId id="2849" r:id="rId692"/>
    <p:sldId id="2850" r:id="rId693"/>
    <p:sldId id="2851" r:id="rId694"/>
    <p:sldId id="2852" r:id="rId695"/>
    <p:sldId id="1120" r:id="rId696"/>
    <p:sldId id="1121" r:id="rId697"/>
    <p:sldId id="1122" r:id="rId698"/>
    <p:sldId id="2853" r:id="rId699"/>
    <p:sldId id="2854" r:id="rId700"/>
    <p:sldId id="2855" r:id="rId701"/>
    <p:sldId id="2856" r:id="rId702"/>
    <p:sldId id="2857" r:id="rId703"/>
    <p:sldId id="2858" r:id="rId704"/>
    <p:sldId id="2859" r:id="rId705"/>
    <p:sldId id="2860" r:id="rId706"/>
    <p:sldId id="2861" r:id="rId707"/>
    <p:sldId id="2862" r:id="rId708"/>
    <p:sldId id="2863" r:id="rId709"/>
    <p:sldId id="2864" r:id="rId710"/>
    <p:sldId id="2865" r:id="rId711"/>
    <p:sldId id="2866" r:id="rId712"/>
    <p:sldId id="2867" r:id="rId713"/>
    <p:sldId id="2868" r:id="rId714"/>
    <p:sldId id="2869" r:id="rId715"/>
    <p:sldId id="2870" r:id="rId716"/>
    <p:sldId id="2871" r:id="rId717"/>
    <p:sldId id="2872" r:id="rId718"/>
    <p:sldId id="2873" r:id="rId719"/>
    <p:sldId id="2874" r:id="rId720"/>
    <p:sldId id="2875" r:id="rId721"/>
    <p:sldId id="2876" r:id="rId722"/>
    <p:sldId id="2877" r:id="rId723"/>
    <p:sldId id="2878" r:id="rId724"/>
    <p:sldId id="2879" r:id="rId725"/>
    <p:sldId id="2880" r:id="rId726"/>
    <p:sldId id="2881" r:id="rId727"/>
    <p:sldId id="2882" r:id="rId728"/>
    <p:sldId id="2883" r:id="rId729"/>
    <p:sldId id="2884" r:id="rId730"/>
    <p:sldId id="2885" r:id="rId731"/>
    <p:sldId id="2886" r:id="rId732"/>
    <p:sldId id="2887" r:id="rId733"/>
    <p:sldId id="2888" r:id="rId734"/>
    <p:sldId id="2889" r:id="rId735"/>
    <p:sldId id="2890" r:id="rId736"/>
    <p:sldId id="2891" r:id="rId737"/>
    <p:sldId id="2892" r:id="rId738"/>
    <p:sldId id="2893" r:id="rId739"/>
    <p:sldId id="2894" r:id="rId740"/>
    <p:sldId id="2895" r:id="rId741"/>
    <p:sldId id="2896" r:id="rId742"/>
    <p:sldId id="2897" r:id="rId743"/>
    <p:sldId id="2898" r:id="rId744"/>
    <p:sldId id="2899" r:id="rId745"/>
    <p:sldId id="2900" r:id="rId746"/>
    <p:sldId id="2901" r:id="rId747"/>
    <p:sldId id="2902" r:id="rId748"/>
    <p:sldId id="2903" r:id="rId749"/>
    <p:sldId id="2904" r:id="rId750"/>
    <p:sldId id="2905" r:id="rId751"/>
    <p:sldId id="2906" r:id="rId752"/>
    <p:sldId id="2907" r:id="rId753"/>
    <p:sldId id="2908" r:id="rId754"/>
    <p:sldId id="2909" r:id="rId755"/>
    <p:sldId id="2910" r:id="rId756"/>
    <p:sldId id="2911" r:id="rId757"/>
    <p:sldId id="2912" r:id="rId758"/>
    <p:sldId id="2913" r:id="rId759"/>
    <p:sldId id="2914" r:id="rId760"/>
    <p:sldId id="2915" r:id="rId761"/>
    <p:sldId id="2916" r:id="rId762"/>
    <p:sldId id="2917" r:id="rId763"/>
    <p:sldId id="2918" r:id="rId764"/>
    <p:sldId id="2919" r:id="rId765"/>
    <p:sldId id="2920" r:id="rId766"/>
    <p:sldId id="1191" r:id="rId767"/>
    <p:sldId id="1192" r:id="rId768"/>
    <p:sldId id="1193" r:id="rId769"/>
    <p:sldId id="2921" r:id="rId770"/>
    <p:sldId id="2922" r:id="rId771"/>
    <p:sldId id="2923" r:id="rId772"/>
    <p:sldId id="2924" r:id="rId773"/>
    <p:sldId id="2925" r:id="rId774"/>
    <p:sldId id="2926" r:id="rId775"/>
    <p:sldId id="2927" r:id="rId776"/>
    <p:sldId id="2928" r:id="rId777"/>
    <p:sldId id="2929" r:id="rId778"/>
    <p:sldId id="2930" r:id="rId779"/>
    <p:sldId id="2931" r:id="rId780"/>
    <p:sldId id="2932" r:id="rId781"/>
    <p:sldId id="2933" r:id="rId782"/>
    <p:sldId id="2934" r:id="rId783"/>
    <p:sldId id="2935" r:id="rId784"/>
    <p:sldId id="2936" r:id="rId785"/>
    <p:sldId id="2937" r:id="rId786"/>
    <p:sldId id="2938" r:id="rId787"/>
    <p:sldId id="2939" r:id="rId788"/>
    <p:sldId id="2940" r:id="rId789"/>
    <p:sldId id="2941" r:id="rId790"/>
    <p:sldId id="2942" r:id="rId791"/>
    <p:sldId id="2943" r:id="rId792"/>
    <p:sldId id="2944" r:id="rId793"/>
    <p:sldId id="2945" r:id="rId794"/>
    <p:sldId id="2946" r:id="rId795"/>
    <p:sldId id="2947" r:id="rId796"/>
    <p:sldId id="2948" r:id="rId797"/>
    <p:sldId id="2949" r:id="rId798"/>
    <p:sldId id="2950" r:id="rId799"/>
    <p:sldId id="2951" r:id="rId800"/>
    <p:sldId id="2952" r:id="rId801"/>
    <p:sldId id="2953" r:id="rId802"/>
    <p:sldId id="2954" r:id="rId803"/>
    <p:sldId id="2955" r:id="rId804"/>
    <p:sldId id="2956" r:id="rId805"/>
    <p:sldId id="2957" r:id="rId806"/>
    <p:sldId id="2958" r:id="rId807"/>
    <p:sldId id="2959" r:id="rId808"/>
    <p:sldId id="2960" r:id="rId809"/>
    <p:sldId id="2961" r:id="rId810"/>
    <p:sldId id="2962" r:id="rId811"/>
    <p:sldId id="2963" r:id="rId812"/>
    <p:sldId id="2964" r:id="rId813"/>
    <p:sldId id="2965" r:id="rId814"/>
    <p:sldId id="2966" r:id="rId815"/>
    <p:sldId id="2967" r:id="rId816"/>
    <p:sldId id="2968" r:id="rId817"/>
    <p:sldId id="1242" r:id="rId818"/>
    <p:sldId id="1243" r:id="rId819"/>
    <p:sldId id="1244" r:id="rId820"/>
    <p:sldId id="2969" r:id="rId821"/>
    <p:sldId id="2970" r:id="rId822"/>
    <p:sldId id="2971" r:id="rId823"/>
    <p:sldId id="2972" r:id="rId824"/>
    <p:sldId id="2973" r:id="rId825"/>
    <p:sldId id="2974" r:id="rId826"/>
    <p:sldId id="2975" r:id="rId827"/>
    <p:sldId id="2976" r:id="rId828"/>
    <p:sldId id="2977" r:id="rId829"/>
    <p:sldId id="2978" r:id="rId830"/>
    <p:sldId id="2979" r:id="rId831"/>
    <p:sldId id="2980" r:id="rId832"/>
    <p:sldId id="2981" r:id="rId833"/>
    <p:sldId id="2982" r:id="rId834"/>
    <p:sldId id="2983" r:id="rId835"/>
    <p:sldId id="2984" r:id="rId836"/>
    <p:sldId id="2985" r:id="rId837"/>
    <p:sldId id="2986" r:id="rId838"/>
    <p:sldId id="2987" r:id="rId839"/>
    <p:sldId id="2988" r:id="rId840"/>
    <p:sldId id="2989" r:id="rId841"/>
    <p:sldId id="2990" r:id="rId842"/>
    <p:sldId id="2991" r:id="rId843"/>
    <p:sldId id="2992" r:id="rId844"/>
    <p:sldId id="2993" r:id="rId845"/>
    <p:sldId id="2994" r:id="rId846"/>
    <p:sldId id="2995" r:id="rId847"/>
    <p:sldId id="2996" r:id="rId848"/>
    <p:sldId id="2997" r:id="rId849"/>
    <p:sldId id="2998" r:id="rId850"/>
    <p:sldId id="2999" r:id="rId851"/>
    <p:sldId id="3000" r:id="rId852"/>
    <p:sldId id="3001" r:id="rId853"/>
    <p:sldId id="3002" r:id="rId854"/>
    <p:sldId id="3003" r:id="rId855"/>
    <p:sldId id="3004" r:id="rId856"/>
    <p:sldId id="3005" r:id="rId857"/>
    <p:sldId id="3006" r:id="rId858"/>
    <p:sldId id="3007" r:id="rId859"/>
    <p:sldId id="3008" r:id="rId860"/>
    <p:sldId id="3009" r:id="rId861"/>
    <p:sldId id="3010" r:id="rId862"/>
    <p:sldId id="3011" r:id="rId863"/>
    <p:sldId id="3012" r:id="rId864"/>
    <p:sldId id="3013" r:id="rId865"/>
    <p:sldId id="3014" r:id="rId866"/>
    <p:sldId id="3015" r:id="rId867"/>
    <p:sldId id="3016" r:id="rId868"/>
    <p:sldId id="3017" r:id="rId869"/>
    <p:sldId id="3018" r:id="rId870"/>
    <p:sldId id="3019" r:id="rId871"/>
    <p:sldId id="3020" r:id="rId872"/>
    <p:sldId id="1297" r:id="rId873"/>
    <p:sldId id="1298" r:id="rId874"/>
    <p:sldId id="1299" r:id="rId875"/>
    <p:sldId id="3021" r:id="rId876"/>
    <p:sldId id="3022" r:id="rId877"/>
    <p:sldId id="3023" r:id="rId878"/>
    <p:sldId id="3024" r:id="rId879"/>
    <p:sldId id="3025" r:id="rId880"/>
    <p:sldId id="3026" r:id="rId881"/>
    <p:sldId id="3027" r:id="rId882"/>
    <p:sldId id="3028" r:id="rId883"/>
    <p:sldId id="3029" r:id="rId884"/>
    <p:sldId id="3030" r:id="rId885"/>
    <p:sldId id="3031" r:id="rId886"/>
    <p:sldId id="3032" r:id="rId887"/>
    <p:sldId id="3033" r:id="rId888"/>
    <p:sldId id="3034" r:id="rId889"/>
    <p:sldId id="3035" r:id="rId890"/>
    <p:sldId id="3036" r:id="rId891"/>
    <p:sldId id="3037" r:id="rId892"/>
    <p:sldId id="3038" r:id="rId893"/>
    <p:sldId id="3039" r:id="rId894"/>
    <p:sldId id="3040" r:id="rId895"/>
    <p:sldId id="3041" r:id="rId896"/>
    <p:sldId id="3042" r:id="rId897"/>
    <p:sldId id="3043" r:id="rId898"/>
    <p:sldId id="3044" r:id="rId899"/>
    <p:sldId id="3045" r:id="rId900"/>
    <p:sldId id="3046" r:id="rId901"/>
    <p:sldId id="3047" r:id="rId902"/>
    <p:sldId id="3048" r:id="rId903"/>
    <p:sldId id="3049" r:id="rId904"/>
    <p:sldId id="3050" r:id="rId905"/>
    <p:sldId id="3051" r:id="rId906"/>
    <p:sldId id="3052" r:id="rId907"/>
    <p:sldId id="3053" r:id="rId908"/>
    <p:sldId id="3054" r:id="rId909"/>
    <p:sldId id="3055" r:id="rId910"/>
    <p:sldId id="3056" r:id="rId911"/>
    <p:sldId id="3057" r:id="rId912"/>
    <p:sldId id="3058" r:id="rId913"/>
    <p:sldId id="3059" r:id="rId914"/>
    <p:sldId id="3060" r:id="rId915"/>
    <p:sldId id="3061" r:id="rId916"/>
    <p:sldId id="3062" r:id="rId917"/>
    <p:sldId id="3063" r:id="rId918"/>
    <p:sldId id="3064" r:id="rId919"/>
    <p:sldId id="3065" r:id="rId920"/>
    <p:sldId id="3066" r:id="rId921"/>
    <p:sldId id="3067" r:id="rId922"/>
    <p:sldId id="3068" r:id="rId923"/>
    <p:sldId id="3069" r:id="rId924"/>
    <p:sldId id="1350" r:id="rId925"/>
    <p:sldId id="1351" r:id="rId926"/>
    <p:sldId id="1352" r:id="rId927"/>
    <p:sldId id="3070" r:id="rId928"/>
    <p:sldId id="3071" r:id="rId929"/>
    <p:sldId id="3072" r:id="rId930"/>
    <p:sldId id="3073" r:id="rId931"/>
    <p:sldId id="3074" r:id="rId932"/>
    <p:sldId id="3075" r:id="rId933"/>
    <p:sldId id="3076" r:id="rId934"/>
    <p:sldId id="3077" r:id="rId935"/>
    <p:sldId id="3078" r:id="rId936"/>
    <p:sldId id="3079" r:id="rId937"/>
    <p:sldId id="3080" r:id="rId938"/>
    <p:sldId id="3081" r:id="rId939"/>
    <p:sldId id="3082" r:id="rId940"/>
    <p:sldId id="3083" r:id="rId941"/>
    <p:sldId id="3084" r:id="rId942"/>
    <p:sldId id="3085" r:id="rId943"/>
    <p:sldId id="3086" r:id="rId944"/>
    <p:sldId id="3087" r:id="rId945"/>
    <p:sldId id="3088" r:id="rId946"/>
    <p:sldId id="3089" r:id="rId947"/>
    <p:sldId id="3090" r:id="rId948"/>
    <p:sldId id="3091" r:id="rId949"/>
    <p:sldId id="3092" r:id="rId950"/>
    <p:sldId id="3093" r:id="rId951"/>
    <p:sldId id="3094" r:id="rId952"/>
    <p:sldId id="3095" r:id="rId953"/>
    <p:sldId id="3096" r:id="rId954"/>
    <p:sldId id="3097" r:id="rId955"/>
    <p:sldId id="3098" r:id="rId956"/>
    <p:sldId id="3099" r:id="rId957"/>
    <p:sldId id="3100" r:id="rId958"/>
    <p:sldId id="3101" r:id="rId959"/>
    <p:sldId id="3102" r:id="rId960"/>
    <p:sldId id="3103" r:id="rId961"/>
    <p:sldId id="3104" r:id="rId962"/>
    <p:sldId id="3105" r:id="rId963"/>
    <p:sldId id="3106" r:id="rId964"/>
    <p:sldId id="3107" r:id="rId965"/>
    <p:sldId id="3108" r:id="rId966"/>
    <p:sldId id="3109" r:id="rId967"/>
    <p:sldId id="3110" r:id="rId968"/>
    <p:sldId id="3111" r:id="rId969"/>
    <p:sldId id="3112" r:id="rId970"/>
    <p:sldId id="3113" r:id="rId971"/>
    <p:sldId id="3114" r:id="rId972"/>
    <p:sldId id="3115" r:id="rId973"/>
    <p:sldId id="3116" r:id="rId974"/>
    <p:sldId id="3117" r:id="rId975"/>
    <p:sldId id="3118" r:id="rId976"/>
    <p:sldId id="3119" r:id="rId977"/>
    <p:sldId id="3120" r:id="rId978"/>
    <p:sldId id="3121" r:id="rId979"/>
    <p:sldId id="3122" r:id="rId980"/>
    <p:sldId id="3123" r:id="rId981"/>
    <p:sldId id="3124" r:id="rId982"/>
    <p:sldId id="3125" r:id="rId983"/>
    <p:sldId id="3126" r:id="rId984"/>
    <p:sldId id="3127" r:id="rId985"/>
    <p:sldId id="3128" r:id="rId986"/>
    <p:sldId id="3129" r:id="rId987"/>
    <p:sldId id="3130" r:id="rId988"/>
    <p:sldId id="3131" r:id="rId989"/>
    <p:sldId id="3132" r:id="rId990"/>
    <p:sldId id="3133" r:id="rId991"/>
    <p:sldId id="3134" r:id="rId992"/>
    <p:sldId id="3135" r:id="rId993"/>
    <p:sldId id="3136" r:id="rId994"/>
    <p:sldId id="3137" r:id="rId995"/>
    <p:sldId id="1421" r:id="rId996"/>
    <p:sldId id="1422" r:id="rId997"/>
    <p:sldId id="1423" r:id="rId998"/>
    <p:sldId id="3139" r:id="rId999"/>
    <p:sldId id="3140" r:id="rId1000"/>
    <p:sldId id="3141" r:id="rId1001"/>
    <p:sldId id="3142" r:id="rId1002"/>
    <p:sldId id="3143" r:id="rId1003"/>
    <p:sldId id="3144" r:id="rId1004"/>
    <p:sldId id="3145" r:id="rId1005"/>
    <p:sldId id="3146" r:id="rId1006"/>
    <p:sldId id="3147" r:id="rId1007"/>
    <p:sldId id="3148" r:id="rId1008"/>
    <p:sldId id="3149" r:id="rId1009"/>
    <p:sldId id="3150" r:id="rId1010"/>
    <p:sldId id="3151" r:id="rId1011"/>
    <p:sldId id="3152" r:id="rId1012"/>
    <p:sldId id="3153" r:id="rId1013"/>
    <p:sldId id="3154" r:id="rId1014"/>
    <p:sldId id="3155" r:id="rId1015"/>
    <p:sldId id="3156" r:id="rId1016"/>
    <p:sldId id="3157" r:id="rId1017"/>
    <p:sldId id="3158" r:id="rId1018"/>
    <p:sldId id="3159" r:id="rId1019"/>
    <p:sldId id="3160" r:id="rId1020"/>
    <p:sldId id="3161" r:id="rId1021"/>
    <p:sldId id="3162" r:id="rId1022"/>
    <p:sldId id="3163" r:id="rId1023"/>
    <p:sldId id="3164" r:id="rId1024"/>
    <p:sldId id="3165" r:id="rId1025"/>
    <p:sldId id="3166" r:id="rId1026"/>
    <p:sldId id="3167" r:id="rId1027"/>
    <p:sldId id="3168" r:id="rId1028"/>
    <p:sldId id="3169" r:id="rId1029"/>
    <p:sldId id="3170" r:id="rId1030"/>
    <p:sldId id="3171" r:id="rId1031"/>
    <p:sldId id="3172" r:id="rId1032"/>
    <p:sldId id="3173" r:id="rId1033"/>
    <p:sldId id="3174" r:id="rId1034"/>
    <p:sldId id="3175" r:id="rId1035"/>
    <p:sldId id="3176" r:id="rId1036"/>
    <p:sldId id="3177" r:id="rId1037"/>
    <p:sldId id="3178" r:id="rId1038"/>
    <p:sldId id="3179" r:id="rId1039"/>
    <p:sldId id="3180" r:id="rId1040"/>
    <p:sldId id="3181" r:id="rId1041"/>
    <p:sldId id="3182" r:id="rId1042"/>
    <p:sldId id="3183" r:id="rId1043"/>
    <p:sldId id="1469" r:id="rId1044"/>
    <p:sldId id="1470" r:id="rId1045"/>
    <p:sldId id="2142" r:id="rId1046"/>
    <p:sldId id="3184" r:id="rId1047"/>
    <p:sldId id="3185" r:id="rId1048"/>
    <p:sldId id="3186" r:id="rId1049"/>
    <p:sldId id="3187" r:id="rId1050"/>
    <p:sldId id="3188" r:id="rId1051"/>
    <p:sldId id="3189" r:id="rId1052"/>
    <p:sldId id="3190" r:id="rId1053"/>
    <p:sldId id="3191" r:id="rId1054"/>
    <p:sldId id="3192" r:id="rId1055"/>
    <p:sldId id="3193" r:id="rId1056"/>
    <p:sldId id="3194" r:id="rId1057"/>
    <p:sldId id="3195" r:id="rId1058"/>
    <p:sldId id="3196" r:id="rId1059"/>
    <p:sldId id="3197" r:id="rId1060"/>
    <p:sldId id="3198" r:id="rId1061"/>
    <p:sldId id="3199" r:id="rId1062"/>
    <p:sldId id="3200" r:id="rId1063"/>
    <p:sldId id="3201" r:id="rId1064"/>
    <p:sldId id="3202" r:id="rId1065"/>
    <p:sldId id="3203" r:id="rId1066"/>
    <p:sldId id="3204" r:id="rId1067"/>
    <p:sldId id="3205" r:id="rId1068"/>
    <p:sldId id="3206" r:id="rId1069"/>
    <p:sldId id="3207" r:id="rId1070"/>
    <p:sldId id="3208" r:id="rId1071"/>
    <p:sldId id="3209" r:id="rId1072"/>
    <p:sldId id="3210" r:id="rId1073"/>
    <p:sldId id="3211" r:id="rId1074"/>
    <p:sldId id="3212" r:id="rId1075"/>
    <p:sldId id="3213" r:id="rId1076"/>
    <p:sldId id="3214" r:id="rId1077"/>
    <p:sldId id="3215" r:id="rId1078"/>
    <p:sldId id="3216" r:id="rId1079"/>
    <p:sldId id="3217" r:id="rId1080"/>
    <p:sldId id="3218" r:id="rId1081"/>
    <p:sldId id="3219" r:id="rId1082"/>
    <p:sldId id="3220" r:id="rId1083"/>
    <p:sldId id="3221" r:id="rId1084"/>
    <p:sldId id="3222" r:id="rId1085"/>
    <p:sldId id="3223" r:id="rId1086"/>
    <p:sldId id="3224" r:id="rId1087"/>
    <p:sldId id="3225" r:id="rId1088"/>
    <p:sldId id="3226" r:id="rId1089"/>
    <p:sldId id="3227" r:id="rId1090"/>
    <p:sldId id="3228" r:id="rId1091"/>
    <p:sldId id="3229" r:id="rId1092"/>
    <p:sldId id="3230" r:id="rId1093"/>
    <p:sldId id="3231" r:id="rId1094"/>
    <p:sldId id="3232" r:id="rId1095"/>
    <p:sldId id="3233" r:id="rId1096"/>
    <p:sldId id="3234" r:id="rId1097"/>
    <p:sldId id="3235" r:id="rId1098"/>
    <p:sldId id="3236" r:id="rId1099"/>
    <p:sldId id="2196" r:id="rId1100"/>
    <p:sldId id="1526" r:id="rId1101"/>
    <p:sldId id="1527" r:id="rId1102"/>
    <p:sldId id="3237" r:id="rId1103"/>
    <p:sldId id="3238" r:id="rId1104"/>
    <p:sldId id="3239" r:id="rId1105"/>
    <p:sldId id="3240" r:id="rId1106"/>
    <p:sldId id="3241" r:id="rId1107"/>
    <p:sldId id="3242" r:id="rId1108"/>
    <p:sldId id="3243" r:id="rId1109"/>
    <p:sldId id="3244" r:id="rId1110"/>
    <p:sldId id="3245" r:id="rId1111"/>
    <p:sldId id="3246" r:id="rId1112"/>
    <p:sldId id="3247" r:id="rId1113"/>
    <p:sldId id="3248" r:id="rId1114"/>
    <p:sldId id="3249" r:id="rId1115"/>
    <p:sldId id="3250" r:id="rId1116"/>
    <p:sldId id="3251" r:id="rId1117"/>
    <p:sldId id="3252" r:id="rId1118"/>
    <p:sldId id="3253" r:id="rId1119"/>
    <p:sldId id="3254" r:id="rId1120"/>
    <p:sldId id="3255" r:id="rId1121"/>
    <p:sldId id="3256" r:id="rId1122"/>
    <p:sldId id="3257" r:id="rId1123"/>
    <p:sldId id="3258" r:id="rId1124"/>
    <p:sldId id="3259" r:id="rId1125"/>
    <p:sldId id="3260" r:id="rId1126"/>
    <p:sldId id="3261" r:id="rId1127"/>
    <p:sldId id="3262" r:id="rId1128"/>
    <p:sldId id="3263" r:id="rId1129"/>
    <p:sldId id="3264" r:id="rId1130"/>
    <p:sldId id="3265" r:id="rId1131"/>
    <p:sldId id="3266" r:id="rId1132"/>
    <p:sldId id="3267" r:id="rId1133"/>
    <p:sldId id="3268" r:id="rId1134"/>
    <p:sldId id="3269" r:id="rId1135"/>
    <p:sldId id="3270" r:id="rId1136"/>
    <p:sldId id="3271" r:id="rId1137"/>
    <p:sldId id="3272" r:id="rId1138"/>
    <p:sldId id="3273" r:id="rId1139"/>
    <p:sldId id="3274" r:id="rId1140"/>
    <p:sldId id="3275" r:id="rId1141"/>
    <p:sldId id="3276" r:id="rId1142"/>
    <p:sldId id="3277" r:id="rId1143"/>
    <p:sldId id="3278" r:id="rId1144"/>
    <p:sldId id="3279" r:id="rId1145"/>
    <p:sldId id="3280" r:id="rId1146"/>
    <p:sldId id="3281" r:id="rId1147"/>
    <p:sldId id="3282" r:id="rId1148"/>
    <p:sldId id="3283" r:id="rId1149"/>
    <p:sldId id="3284" r:id="rId1150"/>
    <p:sldId id="3285" r:id="rId1151"/>
    <p:sldId id="3286" r:id="rId1152"/>
    <p:sldId id="3287" r:id="rId1153"/>
    <p:sldId id="3288" r:id="rId1154"/>
    <p:sldId id="3289" r:id="rId1155"/>
    <p:sldId id="3290" r:id="rId1156"/>
    <p:sldId id="1582" r:id="rId1157"/>
    <p:sldId id="1583" r:id="rId1158"/>
    <p:sldId id="1584" r:id="rId1159"/>
    <p:sldId id="3291" r:id="rId1160"/>
    <p:sldId id="3292" r:id="rId1161"/>
    <p:sldId id="3293" r:id="rId1162"/>
    <p:sldId id="3294" r:id="rId1163"/>
    <p:sldId id="3295" r:id="rId1164"/>
    <p:sldId id="3296" r:id="rId1165"/>
    <p:sldId id="3297" r:id="rId1166"/>
    <p:sldId id="3298" r:id="rId1167"/>
    <p:sldId id="3299" r:id="rId1168"/>
    <p:sldId id="3300" r:id="rId1169"/>
    <p:sldId id="3301" r:id="rId1170"/>
    <p:sldId id="3302" r:id="rId1171"/>
    <p:sldId id="3303" r:id="rId1172"/>
    <p:sldId id="3304" r:id="rId1173"/>
    <p:sldId id="3305" r:id="rId1174"/>
    <p:sldId id="3306" r:id="rId1175"/>
    <p:sldId id="3307" r:id="rId1176"/>
    <p:sldId id="3308" r:id="rId1177"/>
    <p:sldId id="3309" r:id="rId1178"/>
    <p:sldId id="3310" r:id="rId1179"/>
    <p:sldId id="3311" r:id="rId1180"/>
    <p:sldId id="3312" r:id="rId1181"/>
    <p:sldId id="3313" r:id="rId1182"/>
    <p:sldId id="3314" r:id="rId1183"/>
    <p:sldId id="3315" r:id="rId1184"/>
    <p:sldId id="3316" r:id="rId1185"/>
    <p:sldId id="3317" r:id="rId1186"/>
    <p:sldId id="3318" r:id="rId1187"/>
    <p:sldId id="3319" r:id="rId1188"/>
    <p:sldId id="3320" r:id="rId1189"/>
    <p:sldId id="3321" r:id="rId1190"/>
    <p:sldId id="3322" r:id="rId1191"/>
    <p:sldId id="3323" r:id="rId1192"/>
    <p:sldId id="3324" r:id="rId1193"/>
    <p:sldId id="3325" r:id="rId1194"/>
    <p:sldId id="3326" r:id="rId1195"/>
    <p:sldId id="3327" r:id="rId1196"/>
    <p:sldId id="3328" r:id="rId1197"/>
    <p:sldId id="3329" r:id="rId1198"/>
    <p:sldId id="3330" r:id="rId1199"/>
    <p:sldId id="3331" r:id="rId1200"/>
    <p:sldId id="3332" r:id="rId1201"/>
    <p:sldId id="3333" r:id="rId1202"/>
    <p:sldId id="3334" r:id="rId1203"/>
    <p:sldId id="3335" r:id="rId1204"/>
    <p:sldId id="3336" r:id="rId1205"/>
    <p:sldId id="3337" r:id="rId1206"/>
    <p:sldId id="3338" r:id="rId1207"/>
    <p:sldId id="3339" r:id="rId1208"/>
    <p:sldId id="3340" r:id="rId1209"/>
    <p:sldId id="3341" r:id="rId1210"/>
    <p:sldId id="3342" r:id="rId1211"/>
    <p:sldId id="3343" r:id="rId1212"/>
    <p:sldId id="3344" r:id="rId1213"/>
    <p:sldId id="3345" r:id="rId1214"/>
    <p:sldId id="3346" r:id="rId1215"/>
    <p:sldId id="3347" r:id="rId1216"/>
    <p:sldId id="3348" r:id="rId1217"/>
    <p:sldId id="3349" r:id="rId1218"/>
    <p:sldId id="3350" r:id="rId1219"/>
    <p:sldId id="1644" r:id="rId1220"/>
    <p:sldId id="1699" r:id="rId1221"/>
    <p:sldId id="1700" r:id="rId1222"/>
    <p:sldId id="3351" r:id="rId1223"/>
    <p:sldId id="3352" r:id="rId1224"/>
    <p:sldId id="3353" r:id="rId1225"/>
    <p:sldId id="3354" r:id="rId1226"/>
    <p:sldId id="3355" r:id="rId1227"/>
    <p:sldId id="3356" r:id="rId1228"/>
    <p:sldId id="3357" r:id="rId1229"/>
    <p:sldId id="3358" r:id="rId1230"/>
    <p:sldId id="3359" r:id="rId1231"/>
    <p:sldId id="3360" r:id="rId1232"/>
    <p:sldId id="3361" r:id="rId1233"/>
    <p:sldId id="3362" r:id="rId1234"/>
    <p:sldId id="3363" r:id="rId1235"/>
    <p:sldId id="3364" r:id="rId1236"/>
    <p:sldId id="3365" r:id="rId1237"/>
    <p:sldId id="3366" r:id="rId1238"/>
    <p:sldId id="3367" r:id="rId1239"/>
    <p:sldId id="3368" r:id="rId1240"/>
    <p:sldId id="3369" r:id="rId1241"/>
    <p:sldId id="3370" r:id="rId1242"/>
    <p:sldId id="3371" r:id="rId1243"/>
    <p:sldId id="3372" r:id="rId1244"/>
    <p:sldId id="3373" r:id="rId1245"/>
    <p:sldId id="3374" r:id="rId1246"/>
    <p:sldId id="3375" r:id="rId1247"/>
    <p:sldId id="3376" r:id="rId1248"/>
    <p:sldId id="3377" r:id="rId1249"/>
    <p:sldId id="3378" r:id="rId1250"/>
    <p:sldId id="3379" r:id="rId1251"/>
    <p:sldId id="3380" r:id="rId1252"/>
    <p:sldId id="3381" r:id="rId1253"/>
    <p:sldId id="3382" r:id="rId1254"/>
    <p:sldId id="3383" r:id="rId1255"/>
    <p:sldId id="3384" r:id="rId1256"/>
    <p:sldId id="3385" r:id="rId1257"/>
    <p:sldId id="3386" r:id="rId1258"/>
    <p:sldId id="3387" r:id="rId1259"/>
    <p:sldId id="3388" r:id="rId1260"/>
    <p:sldId id="3389" r:id="rId1261"/>
    <p:sldId id="3390" r:id="rId1262"/>
    <p:sldId id="3391" r:id="rId1263"/>
    <p:sldId id="3392" r:id="rId1264"/>
    <p:sldId id="3393" r:id="rId1265"/>
    <p:sldId id="3394" r:id="rId1266"/>
    <p:sldId id="3395" r:id="rId1267"/>
    <p:sldId id="3396" r:id="rId1268"/>
    <p:sldId id="3397" r:id="rId1269"/>
    <p:sldId id="3398" r:id="rId1270"/>
    <p:sldId id="3399" r:id="rId1271"/>
    <p:sldId id="3400" r:id="rId1272"/>
    <p:sldId id="3401" r:id="rId1273"/>
    <p:sldId id="3402" r:id="rId1274"/>
    <p:sldId id="3403" r:id="rId1275"/>
    <p:sldId id="3404" r:id="rId1276"/>
    <p:sldId id="1751" r:id="rId1277"/>
    <p:sldId id="1752" r:id="rId1278"/>
    <p:sldId id="1753" r:id="rId1279"/>
    <p:sldId id="3405" r:id="rId1280"/>
    <p:sldId id="3406" r:id="rId1281"/>
    <p:sldId id="3407" r:id="rId1282"/>
    <p:sldId id="3408" r:id="rId1283"/>
    <p:sldId id="3409" r:id="rId1284"/>
    <p:sldId id="3410" r:id="rId1285"/>
    <p:sldId id="3411" r:id="rId1286"/>
    <p:sldId id="3412" r:id="rId1287"/>
    <p:sldId id="3413" r:id="rId1288"/>
    <p:sldId id="3414" r:id="rId1289"/>
    <p:sldId id="3415" r:id="rId1290"/>
    <p:sldId id="3416" r:id="rId1291"/>
    <p:sldId id="3417" r:id="rId1292"/>
    <p:sldId id="3418" r:id="rId1293"/>
    <p:sldId id="3419" r:id="rId1294"/>
    <p:sldId id="3420" r:id="rId1295"/>
    <p:sldId id="3421" r:id="rId1296"/>
    <p:sldId id="3422" r:id="rId1297"/>
    <p:sldId id="3423" r:id="rId1298"/>
    <p:sldId id="3424" r:id="rId1299"/>
    <p:sldId id="3425" r:id="rId1300"/>
    <p:sldId id="3426" r:id="rId1301"/>
    <p:sldId id="3427" r:id="rId1302"/>
    <p:sldId id="3428" r:id="rId1303"/>
    <p:sldId id="3429" r:id="rId1304"/>
    <p:sldId id="3430" r:id="rId1305"/>
    <p:sldId id="3431" r:id="rId1306"/>
    <p:sldId id="3432" r:id="rId1307"/>
    <p:sldId id="3433" r:id="rId1308"/>
    <p:sldId id="3434" r:id="rId1309"/>
    <p:sldId id="3435" r:id="rId1310"/>
    <p:sldId id="3436" r:id="rId1311"/>
    <p:sldId id="3437" r:id="rId1312"/>
    <p:sldId id="3438" r:id="rId1313"/>
    <p:sldId id="3439" r:id="rId1314"/>
    <p:sldId id="3440" r:id="rId1315"/>
    <p:sldId id="3441" r:id="rId1316"/>
    <p:sldId id="3442" r:id="rId1317"/>
    <p:sldId id="3443" r:id="rId1318"/>
    <p:sldId id="3444" r:id="rId1319"/>
    <p:sldId id="3445" r:id="rId1320"/>
    <p:sldId id="3446" r:id="rId1321"/>
    <p:sldId id="3447" r:id="rId1322"/>
    <p:sldId id="3448" r:id="rId1323"/>
    <p:sldId id="3449" r:id="rId1324"/>
    <p:sldId id="3450" r:id="rId1325"/>
    <p:sldId id="3451" r:id="rId1326"/>
    <p:sldId id="3452" r:id="rId1327"/>
    <p:sldId id="3453" r:id="rId1328"/>
    <p:sldId id="3454" r:id="rId1329"/>
    <p:sldId id="3455" r:id="rId1330"/>
    <p:sldId id="3456" r:id="rId1331"/>
    <p:sldId id="3457" r:id="rId1332"/>
    <p:sldId id="3458" r:id="rId1333"/>
    <p:sldId id="3459" r:id="rId1334"/>
    <p:sldId id="3460" r:id="rId1335"/>
    <p:sldId id="3461" r:id="rId1336"/>
    <p:sldId id="3462" r:id="rId1337"/>
    <p:sldId id="3463" r:id="rId1338"/>
    <p:sldId id="3464" r:id="rId1339"/>
    <p:sldId id="1813" r:id="rId1340"/>
    <p:sldId id="1814" r:id="rId1341"/>
    <p:sldId id="1815" r:id="rId1342"/>
    <p:sldId id="3465" r:id="rId1343"/>
    <p:sldId id="3466" r:id="rId1344"/>
    <p:sldId id="3467" r:id="rId1345"/>
    <p:sldId id="3468" r:id="rId1346"/>
    <p:sldId id="3469" r:id="rId1347"/>
    <p:sldId id="3470" r:id="rId1348"/>
    <p:sldId id="3471" r:id="rId1349"/>
    <p:sldId id="3472" r:id="rId1350"/>
    <p:sldId id="3473" r:id="rId1351"/>
    <p:sldId id="3474" r:id="rId1352"/>
    <p:sldId id="3475" r:id="rId1353"/>
    <p:sldId id="3476" r:id="rId1354"/>
    <p:sldId id="3477" r:id="rId1355"/>
    <p:sldId id="3478" r:id="rId1356"/>
    <p:sldId id="3479" r:id="rId1357"/>
    <p:sldId id="3480" r:id="rId1358"/>
    <p:sldId id="3481" r:id="rId1359"/>
    <p:sldId id="3482" r:id="rId1360"/>
    <p:sldId id="3483" r:id="rId1361"/>
    <p:sldId id="3484" r:id="rId1362"/>
    <p:sldId id="3485" r:id="rId1363"/>
    <p:sldId id="3486" r:id="rId1364"/>
    <p:sldId id="3487" r:id="rId1365"/>
    <p:sldId id="3488" r:id="rId1366"/>
    <p:sldId id="3489" r:id="rId1367"/>
    <p:sldId id="3490" r:id="rId1368"/>
    <p:sldId id="3491" r:id="rId1369"/>
    <p:sldId id="3492" r:id="rId1370"/>
    <p:sldId id="3493" r:id="rId1371"/>
    <p:sldId id="3494" r:id="rId1372"/>
    <p:sldId id="3495" r:id="rId1373"/>
    <p:sldId id="3496" r:id="rId1374"/>
    <p:sldId id="3497" r:id="rId1375"/>
    <p:sldId id="3498" r:id="rId1376"/>
    <p:sldId id="3499" r:id="rId1377"/>
    <p:sldId id="3500" r:id="rId1378"/>
    <p:sldId id="3501" r:id="rId1379"/>
    <p:sldId id="3502" r:id="rId1380"/>
    <p:sldId id="1849" r:id="rId1381"/>
    <p:sldId id="1899" r:id="rId1382"/>
    <p:sldId id="1900" r:id="rId1383"/>
    <p:sldId id="3503" r:id="rId1384"/>
    <p:sldId id="3504" r:id="rId1385"/>
    <p:sldId id="3505" r:id="rId1386"/>
    <p:sldId id="3506" r:id="rId1387"/>
    <p:sldId id="3507" r:id="rId1388"/>
    <p:sldId id="3508" r:id="rId1389"/>
    <p:sldId id="3509" r:id="rId1390"/>
    <p:sldId id="3510" r:id="rId1391"/>
    <p:sldId id="3511" r:id="rId1392"/>
    <p:sldId id="3512" r:id="rId1393"/>
    <p:sldId id="3513" r:id="rId1394"/>
    <p:sldId id="3514" r:id="rId1395"/>
    <p:sldId id="3515" r:id="rId1396"/>
    <p:sldId id="3516" r:id="rId1397"/>
    <p:sldId id="3517" r:id="rId1398"/>
    <p:sldId id="3518" r:id="rId1399"/>
    <p:sldId id="3519" r:id="rId1400"/>
    <p:sldId id="3520" r:id="rId1401"/>
    <p:sldId id="3521" r:id="rId1402"/>
    <p:sldId id="3522" r:id="rId1403"/>
    <p:sldId id="3523" r:id="rId1404"/>
    <p:sldId id="3524" r:id="rId1405"/>
    <p:sldId id="3525" r:id="rId1406"/>
    <p:sldId id="3526" r:id="rId1407"/>
    <p:sldId id="3527" r:id="rId1408"/>
    <p:sldId id="3528" r:id="rId1409"/>
    <p:sldId id="3529" r:id="rId1410"/>
    <p:sldId id="3530" r:id="rId1411"/>
    <p:sldId id="3531" r:id="rId1412"/>
    <p:sldId id="3532" r:id="rId1413"/>
    <p:sldId id="3533" r:id="rId1414"/>
    <p:sldId id="3534" r:id="rId1415"/>
    <p:sldId id="3535" r:id="rId1416"/>
    <p:sldId id="3536" r:id="rId1417"/>
    <p:sldId id="3537" r:id="rId1418"/>
    <p:sldId id="3538" r:id="rId1419"/>
    <p:sldId id="3539" r:id="rId1420"/>
    <p:sldId id="3540" r:id="rId1421"/>
    <p:sldId id="3541" r:id="rId1422"/>
    <p:sldId id="3542" r:id="rId1423"/>
    <p:sldId id="3543" r:id="rId1424"/>
    <p:sldId id="3544" r:id="rId1425"/>
    <p:sldId id="3545" r:id="rId1426"/>
    <p:sldId id="3546" r:id="rId1427"/>
    <p:sldId id="3547" r:id="rId1428"/>
    <p:sldId id="3548" r:id="rId1429"/>
    <p:sldId id="3549" r:id="rId1430"/>
    <p:sldId id="3550" r:id="rId1431"/>
    <p:sldId id="3551" r:id="rId1432"/>
    <p:sldId id="3552" r:id="rId1433"/>
    <p:sldId id="3553" r:id="rId1434"/>
    <p:sldId id="3554" r:id="rId1435"/>
    <p:sldId id="3555" r:id="rId1436"/>
    <p:sldId id="3556" r:id="rId1437"/>
    <p:sldId id="3557" r:id="rId1438"/>
    <p:sldId id="3558" r:id="rId1439"/>
    <p:sldId id="3559" r:id="rId1440"/>
    <p:sldId id="3560" r:id="rId1441"/>
    <p:sldId id="3561" r:id="rId1442"/>
    <p:sldId id="1960" r:id="rId1443"/>
    <p:sldId id="1961" r:id="rId1444"/>
    <p:sldId id="1962" r:id="rId1445"/>
    <p:sldId id="3562" r:id="rId1446"/>
    <p:sldId id="3563" r:id="rId1447"/>
    <p:sldId id="3564" r:id="rId1448"/>
    <p:sldId id="3565" r:id="rId1449"/>
    <p:sldId id="3566" r:id="rId1450"/>
    <p:sldId id="3567" r:id="rId1451"/>
    <p:sldId id="3568" r:id="rId1452"/>
    <p:sldId id="3569" r:id="rId1453"/>
    <p:sldId id="3570" r:id="rId1454"/>
    <p:sldId id="3571" r:id="rId1455"/>
    <p:sldId id="3572" r:id="rId1456"/>
    <p:sldId id="3573" r:id="rId1457"/>
    <p:sldId id="3574" r:id="rId1458"/>
    <p:sldId id="3575" r:id="rId1459"/>
    <p:sldId id="3576" r:id="rId1460"/>
    <p:sldId id="3577" r:id="rId1461"/>
    <p:sldId id="3578" r:id="rId1462"/>
    <p:sldId id="3579" r:id="rId1463"/>
    <p:sldId id="3580" r:id="rId1464"/>
    <p:sldId id="3581" r:id="rId1465"/>
    <p:sldId id="3582" r:id="rId1466"/>
    <p:sldId id="3583" r:id="rId1467"/>
    <p:sldId id="3584" r:id="rId1468"/>
    <p:sldId id="3585" r:id="rId1469"/>
    <p:sldId id="3586" r:id="rId1470"/>
    <p:sldId id="3587" r:id="rId1471"/>
    <p:sldId id="3588" r:id="rId1472"/>
    <p:sldId id="3589" r:id="rId1473"/>
    <p:sldId id="3590" r:id="rId1474"/>
    <p:sldId id="3591" r:id="rId1475"/>
    <p:sldId id="3592" r:id="rId1476"/>
    <p:sldId id="3593" r:id="rId1477"/>
    <p:sldId id="3594" r:id="rId1478"/>
    <p:sldId id="3595" r:id="rId1479"/>
    <p:sldId id="3596" r:id="rId1480"/>
    <p:sldId id="3597" r:id="rId1481"/>
    <p:sldId id="3598" r:id="rId1482"/>
    <p:sldId id="3599" r:id="rId1483"/>
    <p:sldId id="3600" r:id="rId1484"/>
    <p:sldId id="3601" r:id="rId1485"/>
    <p:sldId id="3602" r:id="rId1486"/>
    <p:sldId id="3603" r:id="rId1487"/>
    <p:sldId id="3604" r:id="rId1488"/>
    <p:sldId id="3605" r:id="rId1489"/>
    <p:sldId id="3606" r:id="rId1490"/>
    <p:sldId id="3607" r:id="rId1491"/>
    <p:sldId id="3608" r:id="rId1492"/>
    <p:sldId id="3609" r:id="rId1493"/>
    <p:sldId id="3610" r:id="rId1494"/>
    <p:sldId id="3611" r:id="rId1495"/>
    <p:sldId id="3612" r:id="rId1496"/>
    <p:sldId id="3613" r:id="rId1497"/>
    <p:sldId id="3614" r:id="rId1498"/>
    <p:sldId id="3615" r:id="rId1499"/>
    <p:sldId id="3616" r:id="rId1500"/>
    <p:sldId id="3617" r:id="rId1501"/>
    <p:sldId id="3618" r:id="rId1502"/>
    <p:sldId id="3619" r:id="rId1503"/>
    <p:sldId id="3620" r:id="rId1504"/>
    <p:sldId id="3621" r:id="rId1505"/>
    <p:sldId id="3622" r:id="rId1506"/>
    <p:sldId id="3623" r:id="rId1507"/>
    <p:sldId id="3624" r:id="rId1508"/>
    <p:sldId id="3625" r:id="rId1509"/>
    <p:sldId id="3626" r:id="rId1510"/>
    <p:sldId id="3627" r:id="rId1511"/>
    <p:sldId id="3628" r:id="rId1512"/>
    <p:sldId id="3629" r:id="rId1513"/>
    <p:sldId id="2031" r:id="rId1514"/>
    <p:sldId id="1858" r:id="rId1515"/>
    <p:sldId id="1859" r:id="rId1516"/>
    <p:sldId id="3630" r:id="rId1517"/>
    <p:sldId id="3631" r:id="rId1518"/>
    <p:sldId id="3632" r:id="rId1519"/>
    <p:sldId id="3633" r:id="rId1520"/>
    <p:sldId id="3634" r:id="rId1521"/>
    <p:sldId id="3635" r:id="rId1522"/>
    <p:sldId id="3636" r:id="rId1523"/>
    <p:sldId id="3637" r:id="rId1524"/>
    <p:sldId id="3638" r:id="rId1525"/>
    <p:sldId id="3639" r:id="rId1526"/>
    <p:sldId id="3640" r:id="rId1527"/>
    <p:sldId id="3641" r:id="rId1528"/>
    <p:sldId id="3642" r:id="rId1529"/>
    <p:sldId id="3643" r:id="rId1530"/>
    <p:sldId id="3644" r:id="rId1531"/>
    <p:sldId id="3645" r:id="rId1532"/>
    <p:sldId id="3646" r:id="rId1533"/>
    <p:sldId id="3647" r:id="rId1534"/>
    <p:sldId id="3648" r:id="rId1535"/>
    <p:sldId id="3649" r:id="rId1536"/>
    <p:sldId id="3650" r:id="rId1537"/>
    <p:sldId id="3651" r:id="rId1538"/>
    <p:sldId id="3652" r:id="rId1539"/>
    <p:sldId id="3653" r:id="rId1540"/>
    <p:sldId id="3654" r:id="rId1541"/>
    <p:sldId id="3655" r:id="rId1542"/>
    <p:sldId id="3656" r:id="rId1543"/>
    <p:sldId id="3657" r:id="rId1544"/>
    <p:sldId id="3658" r:id="rId1545"/>
    <p:sldId id="3659" r:id="rId1546"/>
    <p:sldId id="3660" r:id="rId1547"/>
    <p:sldId id="3661" r:id="rId1548"/>
    <p:sldId id="3662" r:id="rId1549"/>
    <p:sldId id="3663" r:id="rId1550"/>
    <p:sldId id="3664" r:id="rId1551"/>
    <p:sldId id="3665" r:id="rId1552"/>
    <p:sldId id="3666" r:id="rId1553"/>
    <p:sldId id="3667" r:id="rId1554"/>
    <p:sldId id="1898" r:id="rId1555"/>
    <p:sldId id="2032" r:id="rId1556"/>
    <p:sldId id="2033" r:id="rId1557"/>
    <p:sldId id="3668" r:id="rId1558"/>
    <p:sldId id="3669" r:id="rId1559"/>
    <p:sldId id="3670" r:id="rId1560"/>
    <p:sldId id="3671" r:id="rId1561"/>
    <p:sldId id="3672" r:id="rId1562"/>
    <p:sldId id="3673" r:id="rId1563"/>
    <p:sldId id="3674" r:id="rId1564"/>
    <p:sldId id="3675" r:id="rId1565"/>
    <p:sldId id="3676" r:id="rId1566"/>
    <p:sldId id="3677" r:id="rId1567"/>
    <p:sldId id="3678" r:id="rId1568"/>
    <p:sldId id="3679" r:id="rId1569"/>
    <p:sldId id="3680" r:id="rId1570"/>
    <p:sldId id="3681" r:id="rId1571"/>
    <p:sldId id="3682" r:id="rId1572"/>
    <p:sldId id="3683" r:id="rId1573"/>
    <p:sldId id="3684" r:id="rId1574"/>
    <p:sldId id="3685" r:id="rId1575"/>
    <p:sldId id="3686" r:id="rId1576"/>
    <p:sldId id="3687" r:id="rId1577"/>
    <p:sldId id="3688" r:id="rId1578"/>
    <p:sldId id="3689" r:id="rId1579"/>
    <p:sldId id="3690" r:id="rId1580"/>
    <p:sldId id="3691" r:id="rId1581"/>
    <p:sldId id="3692" r:id="rId1582"/>
    <p:sldId id="3693" r:id="rId1583"/>
    <p:sldId id="3694" r:id="rId1584"/>
    <p:sldId id="3695" r:id="rId1585"/>
    <p:sldId id="3696" r:id="rId1586"/>
    <p:sldId id="3697" r:id="rId1587"/>
    <p:sldId id="3698" r:id="rId1588"/>
    <p:sldId id="3699" r:id="rId1589"/>
    <p:sldId id="3700" r:id="rId1590"/>
    <p:sldId id="3701" r:id="rId1591"/>
    <p:sldId id="3702" r:id="rId1592"/>
    <p:sldId id="3703" r:id="rId1593"/>
    <p:sldId id="3704" r:id="rId1594"/>
    <p:sldId id="3705" r:id="rId1595"/>
    <p:sldId id="3706" r:id="rId1596"/>
    <p:sldId id="3707" r:id="rId1597"/>
    <p:sldId id="3708" r:id="rId1598"/>
    <p:sldId id="3709" r:id="rId1599"/>
    <p:sldId id="3710" r:id="rId1600"/>
    <p:sldId id="3711" r:id="rId1601"/>
    <p:sldId id="3712" r:id="rId1602"/>
    <p:sldId id="3713" r:id="rId1603"/>
    <p:sldId id="3714" r:id="rId1604"/>
    <p:sldId id="3715" r:id="rId1605"/>
    <p:sldId id="3716" r:id="rId1606"/>
    <p:sldId id="3717" r:id="rId1607"/>
    <p:sldId id="3718" r:id="rId1608"/>
    <p:sldId id="3719" r:id="rId1609"/>
    <p:sldId id="3720" r:id="rId1610"/>
    <p:sldId id="3721" r:id="rId1611"/>
    <p:sldId id="3722" r:id="rId1612"/>
    <p:sldId id="3723" r:id="rId1613"/>
    <p:sldId id="2090" r:id="rId1614"/>
    <p:sldId id="2091" r:id="rId1615"/>
    <p:sldId id="2092" r:id="rId1616"/>
    <p:sldId id="3724" r:id="rId1617"/>
    <p:sldId id="3725" r:id="rId1618"/>
    <p:sldId id="3726" r:id="rId1619"/>
    <p:sldId id="3727" r:id="rId1620"/>
    <p:sldId id="3728" r:id="rId1621"/>
    <p:sldId id="3729" r:id="rId1622"/>
    <p:sldId id="3730" r:id="rId1623"/>
    <p:sldId id="3731" r:id="rId1624"/>
    <p:sldId id="3732" r:id="rId1625"/>
    <p:sldId id="3733" r:id="rId1626"/>
    <p:sldId id="3734" r:id="rId1627"/>
    <p:sldId id="3735" r:id="rId1628"/>
    <p:sldId id="3736" r:id="rId1629"/>
    <p:sldId id="3737" r:id="rId1630"/>
    <p:sldId id="3738" r:id="rId1631"/>
    <p:sldId id="3739" r:id="rId1632"/>
    <p:sldId id="3740" r:id="rId1633"/>
    <p:sldId id="3741" r:id="rId1634"/>
    <p:sldId id="3742" r:id="rId1635"/>
    <p:sldId id="3743" r:id="rId1636"/>
    <p:sldId id="3744" r:id="rId1637"/>
    <p:sldId id="3745" r:id="rId1638"/>
    <p:sldId id="3746" r:id="rId1639"/>
    <p:sldId id="3747" r:id="rId1640"/>
    <p:sldId id="3748" r:id="rId1641"/>
    <p:sldId id="3749" r:id="rId1642"/>
    <p:sldId id="3750" r:id="rId1643"/>
    <p:sldId id="3751" r:id="rId1644"/>
    <p:sldId id="3752" r:id="rId1645"/>
    <p:sldId id="3753" r:id="rId1646"/>
    <p:sldId id="3754" r:id="rId1647"/>
    <p:sldId id="3755" r:id="rId1648"/>
    <p:sldId id="3756" r:id="rId1649"/>
    <p:sldId id="3757" r:id="rId1650"/>
    <p:sldId id="3758" r:id="rId1651"/>
    <p:sldId id="3759" r:id="rId1652"/>
    <p:sldId id="3760" r:id="rId1653"/>
    <p:sldId id="3761" r:id="rId1654"/>
    <p:sldId id="3762" r:id="rId1655"/>
    <p:sldId id="3763" r:id="rId1656"/>
    <p:sldId id="3764" r:id="rId1657"/>
    <p:sldId id="3765" r:id="rId1658"/>
    <p:sldId id="3766" r:id="rId1659"/>
    <p:sldId id="3767" r:id="rId1660"/>
    <p:sldId id="2126" r:id="rId1661"/>
  </p:sldIdLst>
  <p:sldSz cx="9144000" cy="6858000" type="screen4x3"/>
  <p:notesSz cx="6858000" cy="9144000"/>
  <p:defaultTex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FFFF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horzBarState="maximized">
    <p:restoredLeft sz="34578" autoAdjust="0"/>
    <p:restoredTop sz="95000" autoAdjust="0"/>
  </p:normalViewPr>
  <p:slideViewPr>
    <p:cSldViewPr>
      <p:cViewPr varScale="1">
        <p:scale>
          <a:sx n="82" d="100"/>
          <a:sy n="82" d="100"/>
        </p:scale>
        <p:origin x="845"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9554"/>
    </p:cViewPr>
  </p:sorterViewPr>
  <p:gridSpacing cx="72008" cy="72008"/>
</p:viewPr>
</file>

<file path=ppt/_rels/presentation.xml.rels><?xml version="1.0" encoding="UTF-8" standalone="yes"?>
<Relationships xmlns="http://schemas.openxmlformats.org/package/2006/relationships"><Relationship Id="rId1522" Type="http://schemas.openxmlformats.org/officeDocument/2006/relationships/slide" Target="slides/slide1521.xml"/><Relationship Id="rId21" Type="http://schemas.openxmlformats.org/officeDocument/2006/relationships/slide" Target="slides/slide20.xml"/><Relationship Id="rId170" Type="http://schemas.openxmlformats.org/officeDocument/2006/relationships/slide" Target="slides/slide169.xml"/><Relationship Id="rId268" Type="http://schemas.openxmlformats.org/officeDocument/2006/relationships/slide" Target="slides/slide267.xml"/><Relationship Id="rId475" Type="http://schemas.openxmlformats.org/officeDocument/2006/relationships/slide" Target="slides/slide474.xml"/><Relationship Id="rId682" Type="http://schemas.openxmlformats.org/officeDocument/2006/relationships/slide" Target="slides/slide681.xml"/><Relationship Id="rId128" Type="http://schemas.openxmlformats.org/officeDocument/2006/relationships/slide" Target="slides/slide127.xml"/><Relationship Id="rId335" Type="http://schemas.openxmlformats.org/officeDocument/2006/relationships/slide" Target="slides/slide334.xml"/><Relationship Id="rId542" Type="http://schemas.openxmlformats.org/officeDocument/2006/relationships/slide" Target="slides/slide541.xml"/><Relationship Id="rId987" Type="http://schemas.openxmlformats.org/officeDocument/2006/relationships/slide" Target="slides/slide986.xml"/><Relationship Id="rId1172" Type="http://schemas.openxmlformats.org/officeDocument/2006/relationships/slide" Target="slides/slide1171.xml"/><Relationship Id="rId402" Type="http://schemas.openxmlformats.org/officeDocument/2006/relationships/slide" Target="slides/slide401.xml"/><Relationship Id="rId847" Type="http://schemas.openxmlformats.org/officeDocument/2006/relationships/slide" Target="slides/slide846.xml"/><Relationship Id="rId1032" Type="http://schemas.openxmlformats.org/officeDocument/2006/relationships/slide" Target="slides/slide1031.xml"/><Relationship Id="rId1477" Type="http://schemas.openxmlformats.org/officeDocument/2006/relationships/slide" Target="slides/slide1476.xml"/><Relationship Id="rId707" Type="http://schemas.openxmlformats.org/officeDocument/2006/relationships/slide" Target="slides/slide706.xml"/><Relationship Id="rId914" Type="http://schemas.openxmlformats.org/officeDocument/2006/relationships/slide" Target="slides/slide913.xml"/><Relationship Id="rId1337" Type="http://schemas.openxmlformats.org/officeDocument/2006/relationships/slide" Target="slides/slide1336.xml"/><Relationship Id="rId1544" Type="http://schemas.openxmlformats.org/officeDocument/2006/relationships/slide" Target="slides/slide1543.xml"/><Relationship Id="rId43" Type="http://schemas.openxmlformats.org/officeDocument/2006/relationships/slide" Target="slides/slide42.xml"/><Relationship Id="rId1404" Type="http://schemas.openxmlformats.org/officeDocument/2006/relationships/slide" Target="slides/slide1403.xml"/><Relationship Id="rId1611" Type="http://schemas.openxmlformats.org/officeDocument/2006/relationships/slide" Target="slides/slide1610.xml"/><Relationship Id="rId192" Type="http://schemas.openxmlformats.org/officeDocument/2006/relationships/slide" Target="slides/slide191.xml"/><Relationship Id="rId497" Type="http://schemas.openxmlformats.org/officeDocument/2006/relationships/slide" Target="slides/slide496.xml"/><Relationship Id="rId357" Type="http://schemas.openxmlformats.org/officeDocument/2006/relationships/slide" Target="slides/slide356.xml"/><Relationship Id="rId1194" Type="http://schemas.openxmlformats.org/officeDocument/2006/relationships/slide" Target="slides/slide1193.xml"/><Relationship Id="rId217" Type="http://schemas.openxmlformats.org/officeDocument/2006/relationships/slide" Target="slides/slide216.xml"/><Relationship Id="rId564" Type="http://schemas.openxmlformats.org/officeDocument/2006/relationships/slide" Target="slides/slide563.xml"/><Relationship Id="rId771" Type="http://schemas.openxmlformats.org/officeDocument/2006/relationships/slide" Target="slides/slide770.xml"/><Relationship Id="rId869" Type="http://schemas.openxmlformats.org/officeDocument/2006/relationships/slide" Target="slides/slide868.xml"/><Relationship Id="rId1499" Type="http://schemas.openxmlformats.org/officeDocument/2006/relationships/slide" Target="slides/slide1498.xml"/><Relationship Id="rId424" Type="http://schemas.openxmlformats.org/officeDocument/2006/relationships/slide" Target="slides/slide423.xml"/><Relationship Id="rId631" Type="http://schemas.openxmlformats.org/officeDocument/2006/relationships/slide" Target="slides/slide630.xml"/><Relationship Id="rId729" Type="http://schemas.openxmlformats.org/officeDocument/2006/relationships/slide" Target="slides/slide728.xml"/><Relationship Id="rId1054" Type="http://schemas.openxmlformats.org/officeDocument/2006/relationships/slide" Target="slides/slide1053.xml"/><Relationship Id="rId1261" Type="http://schemas.openxmlformats.org/officeDocument/2006/relationships/slide" Target="slides/slide1260.xml"/><Relationship Id="rId1359" Type="http://schemas.openxmlformats.org/officeDocument/2006/relationships/slide" Target="slides/slide1358.xml"/><Relationship Id="rId936" Type="http://schemas.openxmlformats.org/officeDocument/2006/relationships/slide" Target="slides/slide935.xml"/><Relationship Id="rId1121" Type="http://schemas.openxmlformats.org/officeDocument/2006/relationships/slide" Target="slides/slide1120.xml"/><Relationship Id="rId1219" Type="http://schemas.openxmlformats.org/officeDocument/2006/relationships/slide" Target="slides/slide1218.xml"/><Relationship Id="rId1566" Type="http://schemas.openxmlformats.org/officeDocument/2006/relationships/slide" Target="slides/slide1565.xml"/><Relationship Id="rId65" Type="http://schemas.openxmlformats.org/officeDocument/2006/relationships/slide" Target="slides/slide64.xml"/><Relationship Id="rId1426" Type="http://schemas.openxmlformats.org/officeDocument/2006/relationships/slide" Target="slides/slide1425.xml"/><Relationship Id="rId1633" Type="http://schemas.openxmlformats.org/officeDocument/2006/relationships/slide" Target="slides/slide1632.xml"/><Relationship Id="rId281" Type="http://schemas.openxmlformats.org/officeDocument/2006/relationships/slide" Target="slides/slide280.xml"/><Relationship Id="rId141" Type="http://schemas.openxmlformats.org/officeDocument/2006/relationships/slide" Target="slides/slide140.xml"/><Relationship Id="rId379" Type="http://schemas.openxmlformats.org/officeDocument/2006/relationships/slide" Target="slides/slide378.xml"/><Relationship Id="rId586" Type="http://schemas.openxmlformats.org/officeDocument/2006/relationships/slide" Target="slides/slide585.xml"/><Relationship Id="rId793" Type="http://schemas.openxmlformats.org/officeDocument/2006/relationships/slide" Target="slides/slide792.xml"/><Relationship Id="rId7" Type="http://schemas.openxmlformats.org/officeDocument/2006/relationships/slide" Target="slides/slide6.xml"/><Relationship Id="rId239" Type="http://schemas.openxmlformats.org/officeDocument/2006/relationships/slide" Target="slides/slide238.xml"/><Relationship Id="rId446" Type="http://schemas.openxmlformats.org/officeDocument/2006/relationships/slide" Target="slides/slide445.xml"/><Relationship Id="rId653" Type="http://schemas.openxmlformats.org/officeDocument/2006/relationships/slide" Target="slides/slide652.xml"/><Relationship Id="rId1076" Type="http://schemas.openxmlformats.org/officeDocument/2006/relationships/slide" Target="slides/slide1075.xml"/><Relationship Id="rId1283" Type="http://schemas.openxmlformats.org/officeDocument/2006/relationships/slide" Target="slides/slide1282.xml"/><Relationship Id="rId1490" Type="http://schemas.openxmlformats.org/officeDocument/2006/relationships/slide" Target="slides/slide1489.xml"/><Relationship Id="rId306" Type="http://schemas.openxmlformats.org/officeDocument/2006/relationships/slide" Target="slides/slide305.xml"/><Relationship Id="rId860" Type="http://schemas.openxmlformats.org/officeDocument/2006/relationships/slide" Target="slides/slide859.xml"/><Relationship Id="rId958" Type="http://schemas.openxmlformats.org/officeDocument/2006/relationships/slide" Target="slides/slide957.xml"/><Relationship Id="rId1143" Type="http://schemas.openxmlformats.org/officeDocument/2006/relationships/slide" Target="slides/slide1142.xml"/><Relationship Id="rId1588" Type="http://schemas.openxmlformats.org/officeDocument/2006/relationships/slide" Target="slides/slide1587.xml"/><Relationship Id="rId87" Type="http://schemas.openxmlformats.org/officeDocument/2006/relationships/slide" Target="slides/slide86.xml"/><Relationship Id="rId513" Type="http://schemas.openxmlformats.org/officeDocument/2006/relationships/slide" Target="slides/slide512.xml"/><Relationship Id="rId720" Type="http://schemas.openxmlformats.org/officeDocument/2006/relationships/slide" Target="slides/slide719.xml"/><Relationship Id="rId818" Type="http://schemas.openxmlformats.org/officeDocument/2006/relationships/slide" Target="slides/slide817.xml"/><Relationship Id="rId1350" Type="http://schemas.openxmlformats.org/officeDocument/2006/relationships/slide" Target="slides/slide1349.xml"/><Relationship Id="rId1448" Type="http://schemas.openxmlformats.org/officeDocument/2006/relationships/slide" Target="slides/slide1447.xml"/><Relationship Id="rId1655" Type="http://schemas.openxmlformats.org/officeDocument/2006/relationships/slide" Target="slides/slide1654.xml"/><Relationship Id="rId1003" Type="http://schemas.openxmlformats.org/officeDocument/2006/relationships/slide" Target="slides/slide1002.xml"/><Relationship Id="rId1210" Type="http://schemas.openxmlformats.org/officeDocument/2006/relationships/slide" Target="slides/slide1209.xml"/><Relationship Id="rId1308" Type="http://schemas.openxmlformats.org/officeDocument/2006/relationships/slide" Target="slides/slide1307.xml"/><Relationship Id="rId1515" Type="http://schemas.openxmlformats.org/officeDocument/2006/relationships/slide" Target="slides/slide1514.xml"/><Relationship Id="rId14" Type="http://schemas.openxmlformats.org/officeDocument/2006/relationships/slide" Target="slides/slide13.xml"/><Relationship Id="rId163" Type="http://schemas.openxmlformats.org/officeDocument/2006/relationships/slide" Target="slides/slide162.xml"/><Relationship Id="rId370" Type="http://schemas.openxmlformats.org/officeDocument/2006/relationships/slide" Target="slides/slide369.xml"/><Relationship Id="rId230" Type="http://schemas.openxmlformats.org/officeDocument/2006/relationships/slide" Target="slides/slide229.xml"/><Relationship Id="rId468" Type="http://schemas.openxmlformats.org/officeDocument/2006/relationships/slide" Target="slides/slide467.xml"/><Relationship Id="rId675" Type="http://schemas.openxmlformats.org/officeDocument/2006/relationships/slide" Target="slides/slide674.xml"/><Relationship Id="rId882" Type="http://schemas.openxmlformats.org/officeDocument/2006/relationships/slide" Target="slides/slide881.xml"/><Relationship Id="rId1098" Type="http://schemas.openxmlformats.org/officeDocument/2006/relationships/slide" Target="slides/slide1097.xml"/><Relationship Id="rId328" Type="http://schemas.openxmlformats.org/officeDocument/2006/relationships/slide" Target="slides/slide327.xml"/><Relationship Id="rId535" Type="http://schemas.openxmlformats.org/officeDocument/2006/relationships/slide" Target="slides/slide534.xml"/><Relationship Id="rId742" Type="http://schemas.openxmlformats.org/officeDocument/2006/relationships/slide" Target="slides/slide741.xml"/><Relationship Id="rId1165" Type="http://schemas.openxmlformats.org/officeDocument/2006/relationships/slide" Target="slides/slide1164.xml"/><Relationship Id="rId1372" Type="http://schemas.openxmlformats.org/officeDocument/2006/relationships/slide" Target="slides/slide1371.xml"/><Relationship Id="rId602" Type="http://schemas.openxmlformats.org/officeDocument/2006/relationships/slide" Target="slides/slide601.xml"/><Relationship Id="rId1025" Type="http://schemas.openxmlformats.org/officeDocument/2006/relationships/slide" Target="slides/slide1024.xml"/><Relationship Id="rId1232" Type="http://schemas.openxmlformats.org/officeDocument/2006/relationships/slide" Target="slides/slide1231.xml"/><Relationship Id="rId907" Type="http://schemas.openxmlformats.org/officeDocument/2006/relationships/slide" Target="slides/slide906.xml"/><Relationship Id="rId1537" Type="http://schemas.openxmlformats.org/officeDocument/2006/relationships/slide" Target="slides/slide1536.xml"/><Relationship Id="rId36" Type="http://schemas.openxmlformats.org/officeDocument/2006/relationships/slide" Target="slides/slide35.xml"/><Relationship Id="rId1604" Type="http://schemas.openxmlformats.org/officeDocument/2006/relationships/slide" Target="slides/slide1603.xml"/><Relationship Id="rId185" Type="http://schemas.openxmlformats.org/officeDocument/2006/relationships/slide" Target="slides/slide184.xml"/><Relationship Id="rId392" Type="http://schemas.openxmlformats.org/officeDocument/2006/relationships/slide" Target="slides/slide391.xml"/><Relationship Id="rId697" Type="http://schemas.openxmlformats.org/officeDocument/2006/relationships/slide" Target="slides/slide696.xml"/><Relationship Id="rId252" Type="http://schemas.openxmlformats.org/officeDocument/2006/relationships/slide" Target="slides/slide251.xml"/><Relationship Id="rId1187" Type="http://schemas.openxmlformats.org/officeDocument/2006/relationships/slide" Target="slides/slide1186.xml"/><Relationship Id="rId112" Type="http://schemas.openxmlformats.org/officeDocument/2006/relationships/slide" Target="slides/slide111.xml"/><Relationship Id="rId557" Type="http://schemas.openxmlformats.org/officeDocument/2006/relationships/slide" Target="slides/slide556.xml"/><Relationship Id="rId764" Type="http://schemas.openxmlformats.org/officeDocument/2006/relationships/slide" Target="slides/slide763.xml"/><Relationship Id="rId971" Type="http://schemas.openxmlformats.org/officeDocument/2006/relationships/slide" Target="slides/slide970.xml"/><Relationship Id="rId1394" Type="http://schemas.openxmlformats.org/officeDocument/2006/relationships/slide" Target="slides/slide1393.xml"/><Relationship Id="rId417" Type="http://schemas.openxmlformats.org/officeDocument/2006/relationships/slide" Target="slides/slide416.xml"/><Relationship Id="rId624" Type="http://schemas.openxmlformats.org/officeDocument/2006/relationships/slide" Target="slides/slide623.xml"/><Relationship Id="rId831" Type="http://schemas.openxmlformats.org/officeDocument/2006/relationships/slide" Target="slides/slide830.xml"/><Relationship Id="rId1047" Type="http://schemas.openxmlformats.org/officeDocument/2006/relationships/slide" Target="slides/slide1046.xml"/><Relationship Id="rId1254" Type="http://schemas.openxmlformats.org/officeDocument/2006/relationships/slide" Target="slides/slide1253.xml"/><Relationship Id="rId1461" Type="http://schemas.openxmlformats.org/officeDocument/2006/relationships/slide" Target="slides/slide1460.xml"/><Relationship Id="rId929" Type="http://schemas.openxmlformats.org/officeDocument/2006/relationships/slide" Target="slides/slide928.xml"/><Relationship Id="rId1114" Type="http://schemas.openxmlformats.org/officeDocument/2006/relationships/slide" Target="slides/slide1113.xml"/><Relationship Id="rId1321" Type="http://schemas.openxmlformats.org/officeDocument/2006/relationships/slide" Target="slides/slide1320.xml"/><Relationship Id="rId1559" Type="http://schemas.openxmlformats.org/officeDocument/2006/relationships/slide" Target="slides/slide1558.xml"/><Relationship Id="rId58" Type="http://schemas.openxmlformats.org/officeDocument/2006/relationships/slide" Target="slides/slide57.xml"/><Relationship Id="rId1419" Type="http://schemas.openxmlformats.org/officeDocument/2006/relationships/slide" Target="slides/slide1418.xml"/><Relationship Id="rId1626" Type="http://schemas.openxmlformats.org/officeDocument/2006/relationships/slide" Target="slides/slide1625.xml"/><Relationship Id="rId274" Type="http://schemas.openxmlformats.org/officeDocument/2006/relationships/slide" Target="slides/slide273.xml"/><Relationship Id="rId481" Type="http://schemas.openxmlformats.org/officeDocument/2006/relationships/slide" Target="slides/slide480.xml"/><Relationship Id="rId134" Type="http://schemas.openxmlformats.org/officeDocument/2006/relationships/slide" Target="slides/slide133.xml"/><Relationship Id="rId579" Type="http://schemas.openxmlformats.org/officeDocument/2006/relationships/slide" Target="slides/slide578.xml"/><Relationship Id="rId786" Type="http://schemas.openxmlformats.org/officeDocument/2006/relationships/slide" Target="slides/slide785.xml"/><Relationship Id="rId993" Type="http://schemas.openxmlformats.org/officeDocument/2006/relationships/slide" Target="slides/slide992.xml"/><Relationship Id="rId341" Type="http://schemas.openxmlformats.org/officeDocument/2006/relationships/slide" Target="slides/slide340.xml"/><Relationship Id="rId439" Type="http://schemas.openxmlformats.org/officeDocument/2006/relationships/slide" Target="slides/slide438.xml"/><Relationship Id="rId646" Type="http://schemas.openxmlformats.org/officeDocument/2006/relationships/slide" Target="slides/slide645.xml"/><Relationship Id="rId1069" Type="http://schemas.openxmlformats.org/officeDocument/2006/relationships/slide" Target="slides/slide1068.xml"/><Relationship Id="rId1276" Type="http://schemas.openxmlformats.org/officeDocument/2006/relationships/slide" Target="slides/slide1275.xml"/><Relationship Id="rId1483" Type="http://schemas.openxmlformats.org/officeDocument/2006/relationships/slide" Target="slides/slide1482.xml"/><Relationship Id="rId201" Type="http://schemas.openxmlformats.org/officeDocument/2006/relationships/slide" Target="slides/slide200.xml"/><Relationship Id="rId506" Type="http://schemas.openxmlformats.org/officeDocument/2006/relationships/slide" Target="slides/slide505.xml"/><Relationship Id="rId853" Type="http://schemas.openxmlformats.org/officeDocument/2006/relationships/slide" Target="slides/slide852.xml"/><Relationship Id="rId1136" Type="http://schemas.openxmlformats.org/officeDocument/2006/relationships/slide" Target="slides/slide1135.xml"/><Relationship Id="rId713" Type="http://schemas.openxmlformats.org/officeDocument/2006/relationships/slide" Target="slides/slide712.xml"/><Relationship Id="rId920" Type="http://schemas.openxmlformats.org/officeDocument/2006/relationships/slide" Target="slides/slide919.xml"/><Relationship Id="rId1343" Type="http://schemas.openxmlformats.org/officeDocument/2006/relationships/slide" Target="slides/slide1342.xml"/><Relationship Id="rId1550" Type="http://schemas.openxmlformats.org/officeDocument/2006/relationships/slide" Target="slides/slide1549.xml"/><Relationship Id="rId1648" Type="http://schemas.openxmlformats.org/officeDocument/2006/relationships/slide" Target="slides/slide1647.xml"/><Relationship Id="rId1203" Type="http://schemas.openxmlformats.org/officeDocument/2006/relationships/slide" Target="slides/slide1202.xml"/><Relationship Id="rId1410" Type="http://schemas.openxmlformats.org/officeDocument/2006/relationships/slide" Target="slides/slide1409.xml"/><Relationship Id="rId1508" Type="http://schemas.openxmlformats.org/officeDocument/2006/relationships/slide" Target="slides/slide1507.xml"/><Relationship Id="rId296" Type="http://schemas.openxmlformats.org/officeDocument/2006/relationships/slide" Target="slides/slide295.xml"/><Relationship Id="rId156" Type="http://schemas.openxmlformats.org/officeDocument/2006/relationships/slide" Target="slides/slide155.xml"/><Relationship Id="rId363" Type="http://schemas.openxmlformats.org/officeDocument/2006/relationships/slide" Target="slides/slide362.xml"/><Relationship Id="rId570" Type="http://schemas.openxmlformats.org/officeDocument/2006/relationships/slide" Target="slides/slide569.xml"/><Relationship Id="rId223" Type="http://schemas.openxmlformats.org/officeDocument/2006/relationships/slide" Target="slides/slide222.xml"/><Relationship Id="rId430" Type="http://schemas.openxmlformats.org/officeDocument/2006/relationships/slide" Target="slides/slide429.xml"/><Relationship Id="rId668" Type="http://schemas.openxmlformats.org/officeDocument/2006/relationships/slide" Target="slides/slide667.xml"/><Relationship Id="rId875" Type="http://schemas.openxmlformats.org/officeDocument/2006/relationships/slide" Target="slides/slide874.xml"/><Relationship Id="rId1060" Type="http://schemas.openxmlformats.org/officeDocument/2006/relationships/slide" Target="slides/slide1059.xml"/><Relationship Id="rId1298" Type="http://schemas.openxmlformats.org/officeDocument/2006/relationships/slide" Target="slides/slide1297.xml"/><Relationship Id="rId528" Type="http://schemas.openxmlformats.org/officeDocument/2006/relationships/slide" Target="slides/slide527.xml"/><Relationship Id="rId735" Type="http://schemas.openxmlformats.org/officeDocument/2006/relationships/slide" Target="slides/slide734.xml"/><Relationship Id="rId942" Type="http://schemas.openxmlformats.org/officeDocument/2006/relationships/slide" Target="slides/slide941.xml"/><Relationship Id="rId1158" Type="http://schemas.openxmlformats.org/officeDocument/2006/relationships/slide" Target="slides/slide1157.xml"/><Relationship Id="rId1365" Type="http://schemas.openxmlformats.org/officeDocument/2006/relationships/slide" Target="slides/slide1364.xml"/><Relationship Id="rId1572" Type="http://schemas.openxmlformats.org/officeDocument/2006/relationships/slide" Target="slides/slide1571.xml"/><Relationship Id="rId1018" Type="http://schemas.openxmlformats.org/officeDocument/2006/relationships/slide" Target="slides/slide1017.xml"/><Relationship Id="rId1225" Type="http://schemas.openxmlformats.org/officeDocument/2006/relationships/slide" Target="slides/slide1224.xml"/><Relationship Id="rId1432" Type="http://schemas.openxmlformats.org/officeDocument/2006/relationships/slide" Target="slides/slide1431.xml"/><Relationship Id="rId71" Type="http://schemas.openxmlformats.org/officeDocument/2006/relationships/slide" Target="slides/slide70.xml"/><Relationship Id="rId802" Type="http://schemas.openxmlformats.org/officeDocument/2006/relationships/slide" Target="slides/slide801.xml"/><Relationship Id="rId29" Type="http://schemas.openxmlformats.org/officeDocument/2006/relationships/slide" Target="slides/slide28.xml"/><Relationship Id="rId178" Type="http://schemas.openxmlformats.org/officeDocument/2006/relationships/slide" Target="slides/slide177.xml"/><Relationship Id="rId385" Type="http://schemas.openxmlformats.org/officeDocument/2006/relationships/slide" Target="slides/slide384.xml"/><Relationship Id="rId592" Type="http://schemas.openxmlformats.org/officeDocument/2006/relationships/slide" Target="slides/slide591.xml"/><Relationship Id="rId245" Type="http://schemas.openxmlformats.org/officeDocument/2006/relationships/slide" Target="slides/slide244.xml"/><Relationship Id="rId452" Type="http://schemas.openxmlformats.org/officeDocument/2006/relationships/slide" Target="slides/slide451.xml"/><Relationship Id="rId897" Type="http://schemas.openxmlformats.org/officeDocument/2006/relationships/slide" Target="slides/slide896.xml"/><Relationship Id="rId1082" Type="http://schemas.openxmlformats.org/officeDocument/2006/relationships/slide" Target="slides/slide1081.xml"/><Relationship Id="rId105" Type="http://schemas.openxmlformats.org/officeDocument/2006/relationships/slide" Target="slides/slide104.xml"/><Relationship Id="rId312" Type="http://schemas.openxmlformats.org/officeDocument/2006/relationships/slide" Target="slides/slide311.xml"/><Relationship Id="rId757" Type="http://schemas.openxmlformats.org/officeDocument/2006/relationships/slide" Target="slides/slide756.xml"/><Relationship Id="rId964" Type="http://schemas.openxmlformats.org/officeDocument/2006/relationships/slide" Target="slides/slide963.xml"/><Relationship Id="rId1387" Type="http://schemas.openxmlformats.org/officeDocument/2006/relationships/slide" Target="slides/slide1386.xml"/><Relationship Id="rId1594" Type="http://schemas.openxmlformats.org/officeDocument/2006/relationships/slide" Target="slides/slide1593.xml"/><Relationship Id="rId93" Type="http://schemas.openxmlformats.org/officeDocument/2006/relationships/slide" Target="slides/slide92.xml"/><Relationship Id="rId617" Type="http://schemas.openxmlformats.org/officeDocument/2006/relationships/slide" Target="slides/slide616.xml"/><Relationship Id="rId824" Type="http://schemas.openxmlformats.org/officeDocument/2006/relationships/slide" Target="slides/slide823.xml"/><Relationship Id="rId1247" Type="http://schemas.openxmlformats.org/officeDocument/2006/relationships/slide" Target="slides/slide1246.xml"/><Relationship Id="rId1454" Type="http://schemas.openxmlformats.org/officeDocument/2006/relationships/slide" Target="slides/slide1453.xml"/><Relationship Id="rId1661" Type="http://schemas.openxmlformats.org/officeDocument/2006/relationships/slide" Target="slides/slide1660.xml"/><Relationship Id="rId1107" Type="http://schemas.openxmlformats.org/officeDocument/2006/relationships/slide" Target="slides/slide1106.xml"/><Relationship Id="rId1314" Type="http://schemas.openxmlformats.org/officeDocument/2006/relationships/slide" Target="slides/slide1313.xml"/><Relationship Id="rId1521" Type="http://schemas.openxmlformats.org/officeDocument/2006/relationships/slide" Target="slides/slide1520.xml"/><Relationship Id="rId1619" Type="http://schemas.openxmlformats.org/officeDocument/2006/relationships/slide" Target="slides/slide1618.xml"/><Relationship Id="rId20" Type="http://schemas.openxmlformats.org/officeDocument/2006/relationships/slide" Target="slides/slide19.xml"/><Relationship Id="rId267" Type="http://schemas.openxmlformats.org/officeDocument/2006/relationships/slide" Target="slides/slide266.xml"/><Relationship Id="rId474" Type="http://schemas.openxmlformats.org/officeDocument/2006/relationships/slide" Target="slides/slide473.xml"/><Relationship Id="rId127" Type="http://schemas.openxmlformats.org/officeDocument/2006/relationships/slide" Target="slides/slide126.xml"/><Relationship Id="rId681" Type="http://schemas.openxmlformats.org/officeDocument/2006/relationships/slide" Target="slides/slide680.xml"/><Relationship Id="rId779" Type="http://schemas.openxmlformats.org/officeDocument/2006/relationships/slide" Target="slides/slide778.xml"/><Relationship Id="rId986" Type="http://schemas.openxmlformats.org/officeDocument/2006/relationships/slide" Target="slides/slide985.xml"/><Relationship Id="rId334" Type="http://schemas.openxmlformats.org/officeDocument/2006/relationships/slide" Target="slides/slide333.xml"/><Relationship Id="rId541" Type="http://schemas.openxmlformats.org/officeDocument/2006/relationships/slide" Target="slides/slide540.xml"/><Relationship Id="rId639" Type="http://schemas.openxmlformats.org/officeDocument/2006/relationships/slide" Target="slides/slide638.xml"/><Relationship Id="rId1171" Type="http://schemas.openxmlformats.org/officeDocument/2006/relationships/slide" Target="slides/slide1170.xml"/><Relationship Id="rId1269" Type="http://schemas.openxmlformats.org/officeDocument/2006/relationships/slide" Target="slides/slide1268.xml"/><Relationship Id="rId1476" Type="http://schemas.openxmlformats.org/officeDocument/2006/relationships/slide" Target="slides/slide1475.xml"/><Relationship Id="rId401" Type="http://schemas.openxmlformats.org/officeDocument/2006/relationships/slide" Target="slides/slide400.xml"/><Relationship Id="rId846" Type="http://schemas.openxmlformats.org/officeDocument/2006/relationships/slide" Target="slides/slide845.xml"/><Relationship Id="rId1031" Type="http://schemas.openxmlformats.org/officeDocument/2006/relationships/slide" Target="slides/slide1030.xml"/><Relationship Id="rId1129" Type="http://schemas.openxmlformats.org/officeDocument/2006/relationships/slide" Target="slides/slide1128.xml"/><Relationship Id="rId706" Type="http://schemas.openxmlformats.org/officeDocument/2006/relationships/slide" Target="slides/slide705.xml"/><Relationship Id="rId913" Type="http://schemas.openxmlformats.org/officeDocument/2006/relationships/slide" Target="slides/slide912.xml"/><Relationship Id="rId1336" Type="http://schemas.openxmlformats.org/officeDocument/2006/relationships/slide" Target="slides/slide1335.xml"/><Relationship Id="rId1543" Type="http://schemas.openxmlformats.org/officeDocument/2006/relationships/slide" Target="slides/slide1542.xml"/><Relationship Id="rId42" Type="http://schemas.openxmlformats.org/officeDocument/2006/relationships/slide" Target="slides/slide41.xml"/><Relationship Id="rId1403" Type="http://schemas.openxmlformats.org/officeDocument/2006/relationships/slide" Target="slides/slide1402.xml"/><Relationship Id="rId1610" Type="http://schemas.openxmlformats.org/officeDocument/2006/relationships/slide" Target="slides/slide1609.xml"/><Relationship Id="rId191" Type="http://schemas.openxmlformats.org/officeDocument/2006/relationships/slide" Target="slides/slide190.xml"/><Relationship Id="rId289" Type="http://schemas.openxmlformats.org/officeDocument/2006/relationships/slide" Target="slides/slide288.xml"/><Relationship Id="rId496" Type="http://schemas.openxmlformats.org/officeDocument/2006/relationships/slide" Target="slides/slide495.xml"/><Relationship Id="rId149" Type="http://schemas.openxmlformats.org/officeDocument/2006/relationships/slide" Target="slides/slide148.xml"/><Relationship Id="rId356" Type="http://schemas.openxmlformats.org/officeDocument/2006/relationships/slide" Target="slides/slide355.xml"/><Relationship Id="rId563" Type="http://schemas.openxmlformats.org/officeDocument/2006/relationships/slide" Target="slides/slide562.xml"/><Relationship Id="rId770" Type="http://schemas.openxmlformats.org/officeDocument/2006/relationships/slide" Target="slides/slide769.xml"/><Relationship Id="rId1193" Type="http://schemas.openxmlformats.org/officeDocument/2006/relationships/slide" Target="slides/slide1192.xml"/><Relationship Id="rId216" Type="http://schemas.openxmlformats.org/officeDocument/2006/relationships/slide" Target="slides/slide215.xml"/><Relationship Id="rId423" Type="http://schemas.openxmlformats.org/officeDocument/2006/relationships/slide" Target="slides/slide422.xml"/><Relationship Id="rId868" Type="http://schemas.openxmlformats.org/officeDocument/2006/relationships/slide" Target="slides/slide867.xml"/><Relationship Id="rId1053" Type="http://schemas.openxmlformats.org/officeDocument/2006/relationships/slide" Target="slides/slide1052.xml"/><Relationship Id="rId1260" Type="http://schemas.openxmlformats.org/officeDocument/2006/relationships/slide" Target="slides/slide1259.xml"/><Relationship Id="rId1498" Type="http://schemas.openxmlformats.org/officeDocument/2006/relationships/slide" Target="slides/slide1497.xml"/><Relationship Id="rId630" Type="http://schemas.openxmlformats.org/officeDocument/2006/relationships/slide" Target="slides/slide629.xml"/><Relationship Id="rId728" Type="http://schemas.openxmlformats.org/officeDocument/2006/relationships/slide" Target="slides/slide727.xml"/><Relationship Id="rId935" Type="http://schemas.openxmlformats.org/officeDocument/2006/relationships/slide" Target="slides/slide934.xml"/><Relationship Id="rId1358" Type="http://schemas.openxmlformats.org/officeDocument/2006/relationships/slide" Target="slides/slide1357.xml"/><Relationship Id="rId1565" Type="http://schemas.openxmlformats.org/officeDocument/2006/relationships/slide" Target="slides/slide1564.xml"/><Relationship Id="rId64" Type="http://schemas.openxmlformats.org/officeDocument/2006/relationships/slide" Target="slides/slide63.xml"/><Relationship Id="rId1120" Type="http://schemas.openxmlformats.org/officeDocument/2006/relationships/slide" Target="slides/slide1119.xml"/><Relationship Id="rId1218" Type="http://schemas.openxmlformats.org/officeDocument/2006/relationships/slide" Target="slides/slide1217.xml"/><Relationship Id="rId1425" Type="http://schemas.openxmlformats.org/officeDocument/2006/relationships/slide" Target="slides/slide1424.xml"/><Relationship Id="rId1632" Type="http://schemas.openxmlformats.org/officeDocument/2006/relationships/slide" Target="slides/slide1631.xml"/><Relationship Id="rId280" Type="http://schemas.openxmlformats.org/officeDocument/2006/relationships/slide" Target="slides/slide279.xml"/><Relationship Id="rId140" Type="http://schemas.openxmlformats.org/officeDocument/2006/relationships/slide" Target="slides/slide139.xml"/><Relationship Id="rId378" Type="http://schemas.openxmlformats.org/officeDocument/2006/relationships/slide" Target="slides/slide377.xml"/><Relationship Id="rId585" Type="http://schemas.openxmlformats.org/officeDocument/2006/relationships/slide" Target="slides/slide584.xml"/><Relationship Id="rId792" Type="http://schemas.openxmlformats.org/officeDocument/2006/relationships/slide" Target="slides/slide791.xml"/><Relationship Id="rId6" Type="http://schemas.openxmlformats.org/officeDocument/2006/relationships/slide" Target="slides/slide5.xml"/><Relationship Id="rId238" Type="http://schemas.openxmlformats.org/officeDocument/2006/relationships/slide" Target="slides/slide237.xml"/><Relationship Id="rId445" Type="http://schemas.openxmlformats.org/officeDocument/2006/relationships/slide" Target="slides/slide444.xml"/><Relationship Id="rId652" Type="http://schemas.openxmlformats.org/officeDocument/2006/relationships/slide" Target="slides/slide651.xml"/><Relationship Id="rId1075" Type="http://schemas.openxmlformats.org/officeDocument/2006/relationships/slide" Target="slides/slide1074.xml"/><Relationship Id="rId1282" Type="http://schemas.openxmlformats.org/officeDocument/2006/relationships/slide" Target="slides/slide1281.xml"/><Relationship Id="rId305" Type="http://schemas.openxmlformats.org/officeDocument/2006/relationships/slide" Target="slides/slide304.xml"/><Relationship Id="rId512" Type="http://schemas.openxmlformats.org/officeDocument/2006/relationships/slide" Target="slides/slide511.xml"/><Relationship Id="rId957" Type="http://schemas.openxmlformats.org/officeDocument/2006/relationships/slide" Target="slides/slide956.xml"/><Relationship Id="rId1142" Type="http://schemas.openxmlformats.org/officeDocument/2006/relationships/slide" Target="slides/slide1141.xml"/><Relationship Id="rId1587" Type="http://schemas.openxmlformats.org/officeDocument/2006/relationships/slide" Target="slides/slide1586.xml"/><Relationship Id="rId86" Type="http://schemas.openxmlformats.org/officeDocument/2006/relationships/slide" Target="slides/slide85.xml"/><Relationship Id="rId817" Type="http://schemas.openxmlformats.org/officeDocument/2006/relationships/slide" Target="slides/slide816.xml"/><Relationship Id="rId1002" Type="http://schemas.openxmlformats.org/officeDocument/2006/relationships/slide" Target="slides/slide1001.xml"/><Relationship Id="rId1447" Type="http://schemas.openxmlformats.org/officeDocument/2006/relationships/slide" Target="slides/slide1446.xml"/><Relationship Id="rId1654" Type="http://schemas.openxmlformats.org/officeDocument/2006/relationships/slide" Target="slides/slide1653.xml"/><Relationship Id="rId1307" Type="http://schemas.openxmlformats.org/officeDocument/2006/relationships/slide" Target="slides/slide1306.xml"/><Relationship Id="rId1514" Type="http://schemas.openxmlformats.org/officeDocument/2006/relationships/slide" Target="slides/slide1513.xml"/><Relationship Id="rId13" Type="http://schemas.openxmlformats.org/officeDocument/2006/relationships/slide" Target="slides/slide12.xml"/><Relationship Id="rId162" Type="http://schemas.openxmlformats.org/officeDocument/2006/relationships/slide" Target="slides/slide161.xml"/><Relationship Id="rId467" Type="http://schemas.openxmlformats.org/officeDocument/2006/relationships/slide" Target="slides/slide466.xml"/><Relationship Id="rId1097" Type="http://schemas.openxmlformats.org/officeDocument/2006/relationships/slide" Target="slides/slide1096.xml"/><Relationship Id="rId674" Type="http://schemas.openxmlformats.org/officeDocument/2006/relationships/slide" Target="slides/slide673.xml"/><Relationship Id="rId881" Type="http://schemas.openxmlformats.org/officeDocument/2006/relationships/slide" Target="slides/slide880.xml"/><Relationship Id="rId979" Type="http://schemas.openxmlformats.org/officeDocument/2006/relationships/slide" Target="slides/slide978.xml"/><Relationship Id="rId327" Type="http://schemas.openxmlformats.org/officeDocument/2006/relationships/slide" Target="slides/slide326.xml"/><Relationship Id="rId534" Type="http://schemas.openxmlformats.org/officeDocument/2006/relationships/slide" Target="slides/slide533.xml"/><Relationship Id="rId741" Type="http://schemas.openxmlformats.org/officeDocument/2006/relationships/slide" Target="slides/slide740.xml"/><Relationship Id="rId839" Type="http://schemas.openxmlformats.org/officeDocument/2006/relationships/slide" Target="slides/slide838.xml"/><Relationship Id="rId1164" Type="http://schemas.openxmlformats.org/officeDocument/2006/relationships/slide" Target="slides/slide1163.xml"/><Relationship Id="rId1371" Type="http://schemas.openxmlformats.org/officeDocument/2006/relationships/slide" Target="slides/slide1370.xml"/><Relationship Id="rId1469" Type="http://schemas.openxmlformats.org/officeDocument/2006/relationships/slide" Target="slides/slide1468.xml"/><Relationship Id="rId601" Type="http://schemas.openxmlformats.org/officeDocument/2006/relationships/slide" Target="slides/slide600.xml"/><Relationship Id="rId1024" Type="http://schemas.openxmlformats.org/officeDocument/2006/relationships/slide" Target="slides/slide1023.xml"/><Relationship Id="rId1231" Type="http://schemas.openxmlformats.org/officeDocument/2006/relationships/slide" Target="slides/slide1230.xml"/><Relationship Id="rId906" Type="http://schemas.openxmlformats.org/officeDocument/2006/relationships/slide" Target="slides/slide905.xml"/><Relationship Id="rId1329" Type="http://schemas.openxmlformats.org/officeDocument/2006/relationships/slide" Target="slides/slide1328.xml"/><Relationship Id="rId1536" Type="http://schemas.openxmlformats.org/officeDocument/2006/relationships/slide" Target="slides/slide1535.xml"/><Relationship Id="rId35" Type="http://schemas.openxmlformats.org/officeDocument/2006/relationships/slide" Target="slides/slide34.xml"/><Relationship Id="rId1603" Type="http://schemas.openxmlformats.org/officeDocument/2006/relationships/slide" Target="slides/slide1602.xml"/><Relationship Id="rId184" Type="http://schemas.openxmlformats.org/officeDocument/2006/relationships/slide" Target="slides/slide183.xml"/><Relationship Id="rId391" Type="http://schemas.openxmlformats.org/officeDocument/2006/relationships/slide" Target="slides/slide390.xml"/><Relationship Id="rId251" Type="http://schemas.openxmlformats.org/officeDocument/2006/relationships/slide" Target="slides/slide250.xml"/><Relationship Id="rId489" Type="http://schemas.openxmlformats.org/officeDocument/2006/relationships/slide" Target="slides/slide488.xml"/><Relationship Id="rId696" Type="http://schemas.openxmlformats.org/officeDocument/2006/relationships/slide" Target="slides/slide695.xml"/><Relationship Id="rId349" Type="http://schemas.openxmlformats.org/officeDocument/2006/relationships/slide" Target="slides/slide348.xml"/><Relationship Id="rId556" Type="http://schemas.openxmlformats.org/officeDocument/2006/relationships/slide" Target="slides/slide555.xml"/><Relationship Id="rId763" Type="http://schemas.openxmlformats.org/officeDocument/2006/relationships/slide" Target="slides/slide762.xml"/><Relationship Id="rId1186" Type="http://schemas.openxmlformats.org/officeDocument/2006/relationships/slide" Target="slides/slide1185.xml"/><Relationship Id="rId1393" Type="http://schemas.openxmlformats.org/officeDocument/2006/relationships/slide" Target="slides/slide1392.xml"/><Relationship Id="rId111" Type="http://schemas.openxmlformats.org/officeDocument/2006/relationships/slide" Target="slides/slide110.xml"/><Relationship Id="rId209" Type="http://schemas.openxmlformats.org/officeDocument/2006/relationships/slide" Target="slides/slide208.xml"/><Relationship Id="rId416" Type="http://schemas.openxmlformats.org/officeDocument/2006/relationships/slide" Target="slides/slide415.xml"/><Relationship Id="rId970" Type="http://schemas.openxmlformats.org/officeDocument/2006/relationships/slide" Target="slides/slide969.xml"/><Relationship Id="rId1046" Type="http://schemas.openxmlformats.org/officeDocument/2006/relationships/slide" Target="slides/slide1045.xml"/><Relationship Id="rId1253" Type="http://schemas.openxmlformats.org/officeDocument/2006/relationships/slide" Target="slides/slide1252.xml"/><Relationship Id="rId623" Type="http://schemas.openxmlformats.org/officeDocument/2006/relationships/slide" Target="slides/slide622.xml"/><Relationship Id="rId830" Type="http://schemas.openxmlformats.org/officeDocument/2006/relationships/slide" Target="slides/slide829.xml"/><Relationship Id="rId928" Type="http://schemas.openxmlformats.org/officeDocument/2006/relationships/slide" Target="slides/slide927.xml"/><Relationship Id="rId1460" Type="http://schemas.openxmlformats.org/officeDocument/2006/relationships/slide" Target="slides/slide1459.xml"/><Relationship Id="rId1558" Type="http://schemas.openxmlformats.org/officeDocument/2006/relationships/slide" Target="slides/slide1557.xml"/><Relationship Id="rId57" Type="http://schemas.openxmlformats.org/officeDocument/2006/relationships/slide" Target="slides/slide56.xml"/><Relationship Id="rId1113" Type="http://schemas.openxmlformats.org/officeDocument/2006/relationships/slide" Target="slides/slide1112.xml"/><Relationship Id="rId1320" Type="http://schemas.openxmlformats.org/officeDocument/2006/relationships/slide" Target="slides/slide1319.xml"/><Relationship Id="rId1418" Type="http://schemas.openxmlformats.org/officeDocument/2006/relationships/slide" Target="slides/slide1417.xml"/><Relationship Id="rId1625" Type="http://schemas.openxmlformats.org/officeDocument/2006/relationships/slide" Target="slides/slide1624.xml"/><Relationship Id="rId273" Type="http://schemas.openxmlformats.org/officeDocument/2006/relationships/slide" Target="slides/slide272.xml"/><Relationship Id="rId480" Type="http://schemas.openxmlformats.org/officeDocument/2006/relationships/slide" Target="slides/slide479.xml"/><Relationship Id="rId133" Type="http://schemas.openxmlformats.org/officeDocument/2006/relationships/slide" Target="slides/slide132.xml"/><Relationship Id="rId340" Type="http://schemas.openxmlformats.org/officeDocument/2006/relationships/slide" Target="slides/slide339.xml"/><Relationship Id="rId578" Type="http://schemas.openxmlformats.org/officeDocument/2006/relationships/slide" Target="slides/slide577.xml"/><Relationship Id="rId785" Type="http://schemas.openxmlformats.org/officeDocument/2006/relationships/slide" Target="slides/slide784.xml"/><Relationship Id="rId992" Type="http://schemas.openxmlformats.org/officeDocument/2006/relationships/slide" Target="slides/slide991.xml"/><Relationship Id="rId200" Type="http://schemas.openxmlformats.org/officeDocument/2006/relationships/slide" Target="slides/slide199.xml"/><Relationship Id="rId438" Type="http://schemas.openxmlformats.org/officeDocument/2006/relationships/slide" Target="slides/slide437.xml"/><Relationship Id="rId645" Type="http://schemas.openxmlformats.org/officeDocument/2006/relationships/slide" Target="slides/slide644.xml"/><Relationship Id="rId852" Type="http://schemas.openxmlformats.org/officeDocument/2006/relationships/slide" Target="slides/slide851.xml"/><Relationship Id="rId1068" Type="http://schemas.openxmlformats.org/officeDocument/2006/relationships/slide" Target="slides/slide1067.xml"/><Relationship Id="rId1275" Type="http://schemas.openxmlformats.org/officeDocument/2006/relationships/slide" Target="slides/slide1274.xml"/><Relationship Id="rId1482" Type="http://schemas.openxmlformats.org/officeDocument/2006/relationships/slide" Target="slides/slide1481.xml"/><Relationship Id="rId505" Type="http://schemas.openxmlformats.org/officeDocument/2006/relationships/slide" Target="slides/slide504.xml"/><Relationship Id="rId712" Type="http://schemas.openxmlformats.org/officeDocument/2006/relationships/slide" Target="slides/slide711.xml"/><Relationship Id="rId1135" Type="http://schemas.openxmlformats.org/officeDocument/2006/relationships/slide" Target="slides/slide1134.xml"/><Relationship Id="rId1342" Type="http://schemas.openxmlformats.org/officeDocument/2006/relationships/slide" Target="slides/slide1341.xml"/><Relationship Id="rId79" Type="http://schemas.openxmlformats.org/officeDocument/2006/relationships/slide" Target="slides/slide78.xml"/><Relationship Id="rId1202" Type="http://schemas.openxmlformats.org/officeDocument/2006/relationships/slide" Target="slides/slide1201.xml"/><Relationship Id="rId1647" Type="http://schemas.openxmlformats.org/officeDocument/2006/relationships/slide" Target="slides/slide1646.xml"/><Relationship Id="rId1507" Type="http://schemas.openxmlformats.org/officeDocument/2006/relationships/slide" Target="slides/slide1506.xml"/><Relationship Id="rId295" Type="http://schemas.openxmlformats.org/officeDocument/2006/relationships/slide" Target="slides/slide294.xml"/><Relationship Id="rId155" Type="http://schemas.openxmlformats.org/officeDocument/2006/relationships/slide" Target="slides/slide154.xml"/><Relationship Id="rId362" Type="http://schemas.openxmlformats.org/officeDocument/2006/relationships/slide" Target="slides/slide361.xml"/><Relationship Id="rId1297" Type="http://schemas.openxmlformats.org/officeDocument/2006/relationships/slide" Target="slides/slide1296.xml"/><Relationship Id="rId222" Type="http://schemas.openxmlformats.org/officeDocument/2006/relationships/slide" Target="slides/slide221.xml"/><Relationship Id="rId667" Type="http://schemas.openxmlformats.org/officeDocument/2006/relationships/slide" Target="slides/slide666.xml"/><Relationship Id="rId874" Type="http://schemas.openxmlformats.org/officeDocument/2006/relationships/slide" Target="slides/slide873.xml"/><Relationship Id="rId527" Type="http://schemas.openxmlformats.org/officeDocument/2006/relationships/slide" Target="slides/slide526.xml"/><Relationship Id="rId734" Type="http://schemas.openxmlformats.org/officeDocument/2006/relationships/slide" Target="slides/slide733.xml"/><Relationship Id="rId941" Type="http://schemas.openxmlformats.org/officeDocument/2006/relationships/slide" Target="slides/slide940.xml"/><Relationship Id="rId1157" Type="http://schemas.openxmlformats.org/officeDocument/2006/relationships/slide" Target="slides/slide1156.xml"/><Relationship Id="rId1364" Type="http://schemas.openxmlformats.org/officeDocument/2006/relationships/slide" Target="slides/slide1363.xml"/><Relationship Id="rId1571" Type="http://schemas.openxmlformats.org/officeDocument/2006/relationships/slide" Target="slides/slide1570.xml"/><Relationship Id="rId70" Type="http://schemas.openxmlformats.org/officeDocument/2006/relationships/slide" Target="slides/slide69.xml"/><Relationship Id="rId801" Type="http://schemas.openxmlformats.org/officeDocument/2006/relationships/slide" Target="slides/slide800.xml"/><Relationship Id="rId1017" Type="http://schemas.openxmlformats.org/officeDocument/2006/relationships/slide" Target="slides/slide1016.xml"/><Relationship Id="rId1224" Type="http://schemas.openxmlformats.org/officeDocument/2006/relationships/slide" Target="slides/slide1223.xml"/><Relationship Id="rId1431" Type="http://schemas.openxmlformats.org/officeDocument/2006/relationships/slide" Target="slides/slide1430.xml"/><Relationship Id="rId1529" Type="http://schemas.openxmlformats.org/officeDocument/2006/relationships/slide" Target="slides/slide1528.xml"/><Relationship Id="rId28" Type="http://schemas.openxmlformats.org/officeDocument/2006/relationships/slide" Target="slides/slide27.xml"/><Relationship Id="rId177" Type="http://schemas.openxmlformats.org/officeDocument/2006/relationships/slide" Target="slides/slide176.xml"/><Relationship Id="rId384" Type="http://schemas.openxmlformats.org/officeDocument/2006/relationships/slide" Target="slides/slide383.xml"/><Relationship Id="rId591" Type="http://schemas.openxmlformats.org/officeDocument/2006/relationships/slide" Target="slides/slide590.xml"/><Relationship Id="rId244" Type="http://schemas.openxmlformats.org/officeDocument/2006/relationships/slide" Target="slides/slide243.xml"/><Relationship Id="rId689" Type="http://schemas.openxmlformats.org/officeDocument/2006/relationships/slide" Target="slides/slide688.xml"/><Relationship Id="rId896" Type="http://schemas.openxmlformats.org/officeDocument/2006/relationships/slide" Target="slides/slide895.xml"/><Relationship Id="rId1081" Type="http://schemas.openxmlformats.org/officeDocument/2006/relationships/slide" Target="slides/slide1080.xml"/><Relationship Id="rId451" Type="http://schemas.openxmlformats.org/officeDocument/2006/relationships/slide" Target="slides/slide450.xml"/><Relationship Id="rId549" Type="http://schemas.openxmlformats.org/officeDocument/2006/relationships/slide" Target="slides/slide548.xml"/><Relationship Id="rId756" Type="http://schemas.openxmlformats.org/officeDocument/2006/relationships/slide" Target="slides/slide755.xml"/><Relationship Id="rId1179" Type="http://schemas.openxmlformats.org/officeDocument/2006/relationships/slide" Target="slides/slide1178.xml"/><Relationship Id="rId1386" Type="http://schemas.openxmlformats.org/officeDocument/2006/relationships/slide" Target="slides/slide1385.xml"/><Relationship Id="rId1593" Type="http://schemas.openxmlformats.org/officeDocument/2006/relationships/slide" Target="slides/slide1592.xml"/><Relationship Id="rId104" Type="http://schemas.openxmlformats.org/officeDocument/2006/relationships/slide" Target="slides/slide103.xml"/><Relationship Id="rId311" Type="http://schemas.openxmlformats.org/officeDocument/2006/relationships/slide" Target="slides/slide310.xml"/><Relationship Id="rId409" Type="http://schemas.openxmlformats.org/officeDocument/2006/relationships/slide" Target="slides/slide408.xml"/><Relationship Id="rId963" Type="http://schemas.openxmlformats.org/officeDocument/2006/relationships/slide" Target="slides/slide962.xml"/><Relationship Id="rId1039" Type="http://schemas.openxmlformats.org/officeDocument/2006/relationships/slide" Target="slides/slide1038.xml"/><Relationship Id="rId1246" Type="http://schemas.openxmlformats.org/officeDocument/2006/relationships/slide" Target="slides/slide1245.xml"/><Relationship Id="rId92" Type="http://schemas.openxmlformats.org/officeDocument/2006/relationships/slide" Target="slides/slide91.xml"/><Relationship Id="rId616" Type="http://schemas.openxmlformats.org/officeDocument/2006/relationships/slide" Target="slides/slide615.xml"/><Relationship Id="rId823" Type="http://schemas.openxmlformats.org/officeDocument/2006/relationships/slide" Target="slides/slide822.xml"/><Relationship Id="rId1453" Type="http://schemas.openxmlformats.org/officeDocument/2006/relationships/slide" Target="slides/slide1452.xml"/><Relationship Id="rId1660" Type="http://schemas.openxmlformats.org/officeDocument/2006/relationships/slide" Target="slides/slide1659.xml"/><Relationship Id="rId1106" Type="http://schemas.openxmlformats.org/officeDocument/2006/relationships/slide" Target="slides/slide1105.xml"/><Relationship Id="rId1313" Type="http://schemas.openxmlformats.org/officeDocument/2006/relationships/slide" Target="slides/slide1312.xml"/><Relationship Id="rId1520" Type="http://schemas.openxmlformats.org/officeDocument/2006/relationships/slide" Target="slides/slide1519.xml"/><Relationship Id="rId1618" Type="http://schemas.openxmlformats.org/officeDocument/2006/relationships/slide" Target="slides/slide1617.xml"/><Relationship Id="rId199" Type="http://schemas.openxmlformats.org/officeDocument/2006/relationships/slide" Target="slides/slide198.xml"/><Relationship Id="rId266" Type="http://schemas.openxmlformats.org/officeDocument/2006/relationships/slide" Target="slides/slide265.xml"/><Relationship Id="rId473" Type="http://schemas.openxmlformats.org/officeDocument/2006/relationships/slide" Target="slides/slide472.xml"/><Relationship Id="rId680" Type="http://schemas.openxmlformats.org/officeDocument/2006/relationships/slide" Target="slides/slide679.xml"/><Relationship Id="rId126" Type="http://schemas.openxmlformats.org/officeDocument/2006/relationships/slide" Target="slides/slide125.xml"/><Relationship Id="rId333" Type="http://schemas.openxmlformats.org/officeDocument/2006/relationships/slide" Target="slides/slide332.xml"/><Relationship Id="rId540" Type="http://schemas.openxmlformats.org/officeDocument/2006/relationships/slide" Target="slides/slide539.xml"/><Relationship Id="rId778" Type="http://schemas.openxmlformats.org/officeDocument/2006/relationships/slide" Target="slides/slide777.xml"/><Relationship Id="rId985" Type="http://schemas.openxmlformats.org/officeDocument/2006/relationships/slide" Target="slides/slide984.xml"/><Relationship Id="rId1170" Type="http://schemas.openxmlformats.org/officeDocument/2006/relationships/slide" Target="slides/slide1169.xml"/><Relationship Id="rId638" Type="http://schemas.openxmlformats.org/officeDocument/2006/relationships/slide" Target="slides/slide637.xml"/><Relationship Id="rId845" Type="http://schemas.openxmlformats.org/officeDocument/2006/relationships/slide" Target="slides/slide844.xml"/><Relationship Id="rId1030" Type="http://schemas.openxmlformats.org/officeDocument/2006/relationships/slide" Target="slides/slide1029.xml"/><Relationship Id="rId1268" Type="http://schemas.openxmlformats.org/officeDocument/2006/relationships/slide" Target="slides/slide1267.xml"/><Relationship Id="rId1475" Type="http://schemas.openxmlformats.org/officeDocument/2006/relationships/slide" Target="slides/slide1474.xml"/><Relationship Id="rId400" Type="http://schemas.openxmlformats.org/officeDocument/2006/relationships/slide" Target="slides/slide399.xml"/><Relationship Id="rId705" Type="http://schemas.openxmlformats.org/officeDocument/2006/relationships/slide" Target="slides/slide704.xml"/><Relationship Id="rId1128" Type="http://schemas.openxmlformats.org/officeDocument/2006/relationships/slide" Target="slides/slide1127.xml"/><Relationship Id="rId1335" Type="http://schemas.openxmlformats.org/officeDocument/2006/relationships/slide" Target="slides/slide1334.xml"/><Relationship Id="rId1542" Type="http://schemas.openxmlformats.org/officeDocument/2006/relationships/slide" Target="slides/slide1541.xml"/><Relationship Id="rId912" Type="http://schemas.openxmlformats.org/officeDocument/2006/relationships/slide" Target="slides/slide911.xml"/><Relationship Id="rId41" Type="http://schemas.openxmlformats.org/officeDocument/2006/relationships/slide" Target="slides/slide40.xml"/><Relationship Id="rId1402" Type="http://schemas.openxmlformats.org/officeDocument/2006/relationships/slide" Target="slides/slide1401.xml"/><Relationship Id="rId190" Type="http://schemas.openxmlformats.org/officeDocument/2006/relationships/slide" Target="slides/slide189.xml"/><Relationship Id="rId288" Type="http://schemas.openxmlformats.org/officeDocument/2006/relationships/slide" Target="slides/slide287.xml"/><Relationship Id="rId495" Type="http://schemas.openxmlformats.org/officeDocument/2006/relationships/slide" Target="slides/slide494.xml"/><Relationship Id="rId148" Type="http://schemas.openxmlformats.org/officeDocument/2006/relationships/slide" Target="slides/slide147.xml"/><Relationship Id="rId355" Type="http://schemas.openxmlformats.org/officeDocument/2006/relationships/slide" Target="slides/slide354.xml"/><Relationship Id="rId562" Type="http://schemas.openxmlformats.org/officeDocument/2006/relationships/slide" Target="slides/slide561.xml"/><Relationship Id="rId1192" Type="http://schemas.openxmlformats.org/officeDocument/2006/relationships/slide" Target="slides/slide1191.xml"/><Relationship Id="rId215" Type="http://schemas.openxmlformats.org/officeDocument/2006/relationships/slide" Target="slides/slide214.xml"/><Relationship Id="rId422" Type="http://schemas.openxmlformats.org/officeDocument/2006/relationships/slide" Target="slides/slide421.xml"/><Relationship Id="rId867" Type="http://schemas.openxmlformats.org/officeDocument/2006/relationships/slide" Target="slides/slide866.xml"/><Relationship Id="rId1052" Type="http://schemas.openxmlformats.org/officeDocument/2006/relationships/slide" Target="slides/slide1051.xml"/><Relationship Id="rId1497" Type="http://schemas.openxmlformats.org/officeDocument/2006/relationships/slide" Target="slides/slide1496.xml"/><Relationship Id="rId727" Type="http://schemas.openxmlformats.org/officeDocument/2006/relationships/slide" Target="slides/slide726.xml"/><Relationship Id="rId934" Type="http://schemas.openxmlformats.org/officeDocument/2006/relationships/slide" Target="slides/slide933.xml"/><Relationship Id="rId1357" Type="http://schemas.openxmlformats.org/officeDocument/2006/relationships/slide" Target="slides/slide1356.xml"/><Relationship Id="rId1564" Type="http://schemas.openxmlformats.org/officeDocument/2006/relationships/slide" Target="slides/slide1563.xml"/><Relationship Id="rId63" Type="http://schemas.openxmlformats.org/officeDocument/2006/relationships/slide" Target="slides/slide62.xml"/><Relationship Id="rId1217" Type="http://schemas.openxmlformats.org/officeDocument/2006/relationships/slide" Target="slides/slide1216.xml"/><Relationship Id="rId1424" Type="http://schemas.openxmlformats.org/officeDocument/2006/relationships/slide" Target="slides/slide1423.xml"/><Relationship Id="rId1631" Type="http://schemas.openxmlformats.org/officeDocument/2006/relationships/slide" Target="slides/slide1630.xml"/><Relationship Id="rId377" Type="http://schemas.openxmlformats.org/officeDocument/2006/relationships/slide" Target="slides/slide376.xml"/><Relationship Id="rId584" Type="http://schemas.openxmlformats.org/officeDocument/2006/relationships/slide" Target="slides/slide583.xml"/><Relationship Id="rId5" Type="http://schemas.openxmlformats.org/officeDocument/2006/relationships/slide" Target="slides/slide4.xml"/><Relationship Id="rId237" Type="http://schemas.openxmlformats.org/officeDocument/2006/relationships/slide" Target="slides/slide236.xml"/><Relationship Id="rId791" Type="http://schemas.openxmlformats.org/officeDocument/2006/relationships/slide" Target="slides/slide790.xml"/><Relationship Id="rId889" Type="http://schemas.openxmlformats.org/officeDocument/2006/relationships/slide" Target="slides/slide888.xml"/><Relationship Id="rId1074" Type="http://schemas.openxmlformats.org/officeDocument/2006/relationships/slide" Target="slides/slide1073.xml"/><Relationship Id="rId444" Type="http://schemas.openxmlformats.org/officeDocument/2006/relationships/slide" Target="slides/slide443.xml"/><Relationship Id="rId651" Type="http://schemas.openxmlformats.org/officeDocument/2006/relationships/slide" Target="slides/slide650.xml"/><Relationship Id="rId749" Type="http://schemas.openxmlformats.org/officeDocument/2006/relationships/slide" Target="slides/slide748.xml"/><Relationship Id="rId1281" Type="http://schemas.openxmlformats.org/officeDocument/2006/relationships/slide" Target="slides/slide1280.xml"/><Relationship Id="rId1379" Type="http://schemas.openxmlformats.org/officeDocument/2006/relationships/slide" Target="slides/slide1378.xml"/><Relationship Id="rId1586" Type="http://schemas.openxmlformats.org/officeDocument/2006/relationships/slide" Target="slides/slide1585.xml"/><Relationship Id="rId304" Type="http://schemas.openxmlformats.org/officeDocument/2006/relationships/slide" Target="slides/slide303.xml"/><Relationship Id="rId511" Type="http://schemas.openxmlformats.org/officeDocument/2006/relationships/slide" Target="slides/slide510.xml"/><Relationship Id="rId609" Type="http://schemas.openxmlformats.org/officeDocument/2006/relationships/slide" Target="slides/slide608.xml"/><Relationship Id="rId956" Type="http://schemas.openxmlformats.org/officeDocument/2006/relationships/slide" Target="slides/slide955.xml"/><Relationship Id="rId1141" Type="http://schemas.openxmlformats.org/officeDocument/2006/relationships/slide" Target="slides/slide1140.xml"/><Relationship Id="rId1239" Type="http://schemas.openxmlformats.org/officeDocument/2006/relationships/slide" Target="slides/slide1238.xml"/><Relationship Id="rId85" Type="http://schemas.openxmlformats.org/officeDocument/2006/relationships/slide" Target="slides/slide84.xml"/><Relationship Id="rId816" Type="http://schemas.openxmlformats.org/officeDocument/2006/relationships/slide" Target="slides/slide815.xml"/><Relationship Id="rId1001" Type="http://schemas.openxmlformats.org/officeDocument/2006/relationships/slide" Target="slides/slide1000.xml"/><Relationship Id="rId1446" Type="http://schemas.openxmlformats.org/officeDocument/2006/relationships/slide" Target="slides/slide1445.xml"/><Relationship Id="rId1653" Type="http://schemas.openxmlformats.org/officeDocument/2006/relationships/slide" Target="slides/slide1652.xml"/><Relationship Id="rId1306" Type="http://schemas.openxmlformats.org/officeDocument/2006/relationships/slide" Target="slides/slide1305.xml"/><Relationship Id="rId1513" Type="http://schemas.openxmlformats.org/officeDocument/2006/relationships/slide" Target="slides/slide1512.xml"/><Relationship Id="rId12" Type="http://schemas.openxmlformats.org/officeDocument/2006/relationships/slide" Target="slides/slide11.xml"/><Relationship Id="rId161" Type="http://schemas.openxmlformats.org/officeDocument/2006/relationships/slide" Target="slides/slide160.xml"/><Relationship Id="rId399" Type="http://schemas.openxmlformats.org/officeDocument/2006/relationships/slide" Target="slides/slide398.xml"/><Relationship Id="rId259" Type="http://schemas.openxmlformats.org/officeDocument/2006/relationships/slide" Target="slides/slide258.xml"/><Relationship Id="rId466" Type="http://schemas.openxmlformats.org/officeDocument/2006/relationships/slide" Target="slides/slide465.xml"/><Relationship Id="rId673" Type="http://schemas.openxmlformats.org/officeDocument/2006/relationships/slide" Target="slides/slide672.xml"/><Relationship Id="rId880" Type="http://schemas.openxmlformats.org/officeDocument/2006/relationships/slide" Target="slides/slide879.xml"/><Relationship Id="rId1096" Type="http://schemas.openxmlformats.org/officeDocument/2006/relationships/slide" Target="slides/slide1095.xml"/><Relationship Id="rId119" Type="http://schemas.openxmlformats.org/officeDocument/2006/relationships/slide" Target="slides/slide118.xml"/><Relationship Id="rId326" Type="http://schemas.openxmlformats.org/officeDocument/2006/relationships/slide" Target="slides/slide325.xml"/><Relationship Id="rId533" Type="http://schemas.openxmlformats.org/officeDocument/2006/relationships/slide" Target="slides/slide532.xml"/><Relationship Id="rId978" Type="http://schemas.openxmlformats.org/officeDocument/2006/relationships/slide" Target="slides/slide977.xml"/><Relationship Id="rId1163" Type="http://schemas.openxmlformats.org/officeDocument/2006/relationships/slide" Target="slides/slide1162.xml"/><Relationship Id="rId1370" Type="http://schemas.openxmlformats.org/officeDocument/2006/relationships/slide" Target="slides/slide1369.xml"/><Relationship Id="rId740" Type="http://schemas.openxmlformats.org/officeDocument/2006/relationships/slide" Target="slides/slide739.xml"/><Relationship Id="rId838" Type="http://schemas.openxmlformats.org/officeDocument/2006/relationships/slide" Target="slides/slide837.xml"/><Relationship Id="rId1023" Type="http://schemas.openxmlformats.org/officeDocument/2006/relationships/slide" Target="slides/slide1022.xml"/><Relationship Id="rId1468" Type="http://schemas.openxmlformats.org/officeDocument/2006/relationships/slide" Target="slides/slide1467.xml"/><Relationship Id="rId600" Type="http://schemas.openxmlformats.org/officeDocument/2006/relationships/slide" Target="slides/slide599.xml"/><Relationship Id="rId1230" Type="http://schemas.openxmlformats.org/officeDocument/2006/relationships/slide" Target="slides/slide1229.xml"/><Relationship Id="rId1328" Type="http://schemas.openxmlformats.org/officeDocument/2006/relationships/slide" Target="slides/slide1327.xml"/><Relationship Id="rId1535" Type="http://schemas.openxmlformats.org/officeDocument/2006/relationships/slide" Target="slides/slide1534.xml"/><Relationship Id="rId905" Type="http://schemas.openxmlformats.org/officeDocument/2006/relationships/slide" Target="slides/slide904.xml"/><Relationship Id="rId34" Type="http://schemas.openxmlformats.org/officeDocument/2006/relationships/slide" Target="slides/slide33.xml"/><Relationship Id="rId1602" Type="http://schemas.openxmlformats.org/officeDocument/2006/relationships/slide" Target="slides/slide1601.xml"/><Relationship Id="rId183" Type="http://schemas.openxmlformats.org/officeDocument/2006/relationships/slide" Target="slides/slide182.xml"/><Relationship Id="rId390" Type="http://schemas.openxmlformats.org/officeDocument/2006/relationships/slide" Target="slides/slide389.xml"/><Relationship Id="rId250" Type="http://schemas.openxmlformats.org/officeDocument/2006/relationships/slide" Target="slides/slide249.xml"/><Relationship Id="rId488" Type="http://schemas.openxmlformats.org/officeDocument/2006/relationships/slide" Target="slides/slide487.xml"/><Relationship Id="rId695" Type="http://schemas.openxmlformats.org/officeDocument/2006/relationships/slide" Target="slides/slide694.xml"/><Relationship Id="rId110" Type="http://schemas.openxmlformats.org/officeDocument/2006/relationships/slide" Target="slides/slide109.xml"/><Relationship Id="rId348" Type="http://schemas.openxmlformats.org/officeDocument/2006/relationships/slide" Target="slides/slide347.xml"/><Relationship Id="rId555" Type="http://schemas.openxmlformats.org/officeDocument/2006/relationships/slide" Target="slides/slide554.xml"/><Relationship Id="rId762" Type="http://schemas.openxmlformats.org/officeDocument/2006/relationships/slide" Target="slides/slide761.xml"/><Relationship Id="rId1185" Type="http://schemas.openxmlformats.org/officeDocument/2006/relationships/slide" Target="slides/slide1184.xml"/><Relationship Id="rId1392" Type="http://schemas.openxmlformats.org/officeDocument/2006/relationships/slide" Target="slides/slide1391.xml"/><Relationship Id="rId208" Type="http://schemas.openxmlformats.org/officeDocument/2006/relationships/slide" Target="slides/slide207.xml"/><Relationship Id="rId415" Type="http://schemas.openxmlformats.org/officeDocument/2006/relationships/slide" Target="slides/slide414.xml"/><Relationship Id="rId622" Type="http://schemas.openxmlformats.org/officeDocument/2006/relationships/slide" Target="slides/slide621.xml"/><Relationship Id="rId1045" Type="http://schemas.openxmlformats.org/officeDocument/2006/relationships/slide" Target="slides/slide1044.xml"/><Relationship Id="rId1252" Type="http://schemas.openxmlformats.org/officeDocument/2006/relationships/slide" Target="slides/slide1251.xml"/><Relationship Id="rId927" Type="http://schemas.openxmlformats.org/officeDocument/2006/relationships/slide" Target="slides/slide926.xml"/><Relationship Id="rId1112" Type="http://schemas.openxmlformats.org/officeDocument/2006/relationships/slide" Target="slides/slide1111.xml"/><Relationship Id="rId1557" Type="http://schemas.openxmlformats.org/officeDocument/2006/relationships/slide" Target="slides/slide1556.xml"/><Relationship Id="rId56" Type="http://schemas.openxmlformats.org/officeDocument/2006/relationships/slide" Target="slides/slide55.xml"/><Relationship Id="rId1417" Type="http://schemas.openxmlformats.org/officeDocument/2006/relationships/slide" Target="slides/slide1416.xml"/><Relationship Id="rId1624" Type="http://schemas.openxmlformats.org/officeDocument/2006/relationships/slide" Target="slides/slide1623.xml"/><Relationship Id="rId272" Type="http://schemas.openxmlformats.org/officeDocument/2006/relationships/slide" Target="slides/slide271.xml"/><Relationship Id="rId577" Type="http://schemas.openxmlformats.org/officeDocument/2006/relationships/slide" Target="slides/slide576.xml"/><Relationship Id="rId132" Type="http://schemas.openxmlformats.org/officeDocument/2006/relationships/slide" Target="slides/slide131.xml"/><Relationship Id="rId784" Type="http://schemas.openxmlformats.org/officeDocument/2006/relationships/slide" Target="slides/slide783.xml"/><Relationship Id="rId991" Type="http://schemas.openxmlformats.org/officeDocument/2006/relationships/slide" Target="slides/slide990.xml"/><Relationship Id="rId1067" Type="http://schemas.openxmlformats.org/officeDocument/2006/relationships/slide" Target="slides/slide1066.xml"/><Relationship Id="rId437" Type="http://schemas.openxmlformats.org/officeDocument/2006/relationships/slide" Target="slides/slide436.xml"/><Relationship Id="rId644" Type="http://schemas.openxmlformats.org/officeDocument/2006/relationships/slide" Target="slides/slide643.xml"/><Relationship Id="rId851" Type="http://schemas.openxmlformats.org/officeDocument/2006/relationships/slide" Target="slides/slide850.xml"/><Relationship Id="rId1274" Type="http://schemas.openxmlformats.org/officeDocument/2006/relationships/slide" Target="slides/slide1273.xml"/><Relationship Id="rId1481" Type="http://schemas.openxmlformats.org/officeDocument/2006/relationships/slide" Target="slides/slide1480.xml"/><Relationship Id="rId1579" Type="http://schemas.openxmlformats.org/officeDocument/2006/relationships/slide" Target="slides/slide1578.xml"/><Relationship Id="rId504" Type="http://schemas.openxmlformats.org/officeDocument/2006/relationships/slide" Target="slides/slide503.xml"/><Relationship Id="rId711" Type="http://schemas.openxmlformats.org/officeDocument/2006/relationships/slide" Target="slides/slide710.xml"/><Relationship Id="rId949" Type="http://schemas.openxmlformats.org/officeDocument/2006/relationships/slide" Target="slides/slide948.xml"/><Relationship Id="rId1134" Type="http://schemas.openxmlformats.org/officeDocument/2006/relationships/slide" Target="slides/slide1133.xml"/><Relationship Id="rId1341" Type="http://schemas.openxmlformats.org/officeDocument/2006/relationships/slide" Target="slides/slide1340.xml"/><Relationship Id="rId78" Type="http://schemas.openxmlformats.org/officeDocument/2006/relationships/slide" Target="slides/slide77.xml"/><Relationship Id="rId809" Type="http://schemas.openxmlformats.org/officeDocument/2006/relationships/slide" Target="slides/slide808.xml"/><Relationship Id="rId1201" Type="http://schemas.openxmlformats.org/officeDocument/2006/relationships/slide" Target="slides/slide1200.xml"/><Relationship Id="rId1439" Type="http://schemas.openxmlformats.org/officeDocument/2006/relationships/slide" Target="slides/slide1438.xml"/><Relationship Id="rId1646" Type="http://schemas.openxmlformats.org/officeDocument/2006/relationships/slide" Target="slides/slide1645.xml"/><Relationship Id="rId1506" Type="http://schemas.openxmlformats.org/officeDocument/2006/relationships/slide" Target="slides/slide1505.xml"/><Relationship Id="rId294" Type="http://schemas.openxmlformats.org/officeDocument/2006/relationships/slide" Target="slides/slide293.xml"/><Relationship Id="rId89" Type="http://schemas.openxmlformats.org/officeDocument/2006/relationships/slide" Target="slides/slide88.xml"/><Relationship Id="rId154" Type="http://schemas.openxmlformats.org/officeDocument/2006/relationships/slide" Target="slides/slide153.xml"/><Relationship Id="rId361" Type="http://schemas.openxmlformats.org/officeDocument/2006/relationships/slide" Target="slides/slide360.xml"/><Relationship Id="rId599" Type="http://schemas.openxmlformats.org/officeDocument/2006/relationships/slide" Target="slides/slide598.xml"/><Relationship Id="rId1005" Type="http://schemas.openxmlformats.org/officeDocument/2006/relationships/slide" Target="slides/slide1004.xml"/><Relationship Id="rId1212" Type="http://schemas.openxmlformats.org/officeDocument/2006/relationships/slide" Target="slides/slide1211.xml"/><Relationship Id="rId1657" Type="http://schemas.openxmlformats.org/officeDocument/2006/relationships/slide" Target="slides/slide1656.xml"/><Relationship Id="rId459" Type="http://schemas.openxmlformats.org/officeDocument/2006/relationships/slide" Target="slides/slide458.xml"/><Relationship Id="rId666" Type="http://schemas.openxmlformats.org/officeDocument/2006/relationships/slide" Target="slides/slide665.xml"/><Relationship Id="rId873" Type="http://schemas.openxmlformats.org/officeDocument/2006/relationships/slide" Target="slides/slide872.xml"/><Relationship Id="rId1089" Type="http://schemas.openxmlformats.org/officeDocument/2006/relationships/slide" Target="slides/slide1088.xml"/><Relationship Id="rId1296" Type="http://schemas.openxmlformats.org/officeDocument/2006/relationships/slide" Target="slides/slide1295.xml"/><Relationship Id="rId1517" Type="http://schemas.openxmlformats.org/officeDocument/2006/relationships/slide" Target="slides/slide1516.xml"/><Relationship Id="rId16" Type="http://schemas.openxmlformats.org/officeDocument/2006/relationships/slide" Target="slides/slide15.xml"/><Relationship Id="rId221" Type="http://schemas.openxmlformats.org/officeDocument/2006/relationships/slide" Target="slides/slide220.xml"/><Relationship Id="rId319" Type="http://schemas.openxmlformats.org/officeDocument/2006/relationships/slide" Target="slides/slide318.xml"/><Relationship Id="rId526" Type="http://schemas.openxmlformats.org/officeDocument/2006/relationships/slide" Target="slides/slide525.xml"/><Relationship Id="rId1156" Type="http://schemas.openxmlformats.org/officeDocument/2006/relationships/slide" Target="slides/slide1155.xml"/><Relationship Id="rId1363" Type="http://schemas.openxmlformats.org/officeDocument/2006/relationships/slide" Target="slides/slide1362.xml"/><Relationship Id="rId733" Type="http://schemas.openxmlformats.org/officeDocument/2006/relationships/slide" Target="slides/slide732.xml"/><Relationship Id="rId940" Type="http://schemas.openxmlformats.org/officeDocument/2006/relationships/slide" Target="slides/slide939.xml"/><Relationship Id="rId1016" Type="http://schemas.openxmlformats.org/officeDocument/2006/relationships/slide" Target="slides/slide1015.xml"/><Relationship Id="rId1570" Type="http://schemas.openxmlformats.org/officeDocument/2006/relationships/slide" Target="slides/slide1569.xml"/><Relationship Id="rId165" Type="http://schemas.openxmlformats.org/officeDocument/2006/relationships/slide" Target="slides/slide164.xml"/><Relationship Id="rId372" Type="http://schemas.openxmlformats.org/officeDocument/2006/relationships/slide" Target="slides/slide371.xml"/><Relationship Id="rId677" Type="http://schemas.openxmlformats.org/officeDocument/2006/relationships/slide" Target="slides/slide676.xml"/><Relationship Id="rId800" Type="http://schemas.openxmlformats.org/officeDocument/2006/relationships/slide" Target="slides/slide799.xml"/><Relationship Id="rId1223" Type="http://schemas.openxmlformats.org/officeDocument/2006/relationships/slide" Target="slides/slide1222.xml"/><Relationship Id="rId1430" Type="http://schemas.openxmlformats.org/officeDocument/2006/relationships/slide" Target="slides/slide1429.xml"/><Relationship Id="rId1528" Type="http://schemas.openxmlformats.org/officeDocument/2006/relationships/slide" Target="slides/slide1527.xml"/><Relationship Id="rId232" Type="http://schemas.openxmlformats.org/officeDocument/2006/relationships/slide" Target="slides/slide231.xml"/><Relationship Id="rId884" Type="http://schemas.openxmlformats.org/officeDocument/2006/relationships/slide" Target="slides/slide883.xml"/><Relationship Id="rId27" Type="http://schemas.openxmlformats.org/officeDocument/2006/relationships/slide" Target="slides/slide26.xml"/><Relationship Id="rId537" Type="http://schemas.openxmlformats.org/officeDocument/2006/relationships/slide" Target="slides/slide536.xml"/><Relationship Id="rId744" Type="http://schemas.openxmlformats.org/officeDocument/2006/relationships/slide" Target="slides/slide743.xml"/><Relationship Id="rId951" Type="http://schemas.openxmlformats.org/officeDocument/2006/relationships/slide" Target="slides/slide950.xml"/><Relationship Id="rId1167" Type="http://schemas.openxmlformats.org/officeDocument/2006/relationships/slide" Target="slides/slide1166.xml"/><Relationship Id="rId1374" Type="http://schemas.openxmlformats.org/officeDocument/2006/relationships/slide" Target="slides/slide1373.xml"/><Relationship Id="rId1581" Type="http://schemas.openxmlformats.org/officeDocument/2006/relationships/slide" Target="slides/slide1580.xml"/><Relationship Id="rId80" Type="http://schemas.openxmlformats.org/officeDocument/2006/relationships/slide" Target="slides/slide79.xml"/><Relationship Id="rId176" Type="http://schemas.openxmlformats.org/officeDocument/2006/relationships/slide" Target="slides/slide175.xml"/><Relationship Id="rId383" Type="http://schemas.openxmlformats.org/officeDocument/2006/relationships/slide" Target="slides/slide382.xml"/><Relationship Id="rId590" Type="http://schemas.openxmlformats.org/officeDocument/2006/relationships/slide" Target="slides/slide589.xml"/><Relationship Id="rId604" Type="http://schemas.openxmlformats.org/officeDocument/2006/relationships/slide" Target="slides/slide603.xml"/><Relationship Id="rId811" Type="http://schemas.openxmlformats.org/officeDocument/2006/relationships/slide" Target="slides/slide810.xml"/><Relationship Id="rId1027" Type="http://schemas.openxmlformats.org/officeDocument/2006/relationships/slide" Target="slides/slide1026.xml"/><Relationship Id="rId1234" Type="http://schemas.openxmlformats.org/officeDocument/2006/relationships/slide" Target="slides/slide1233.xml"/><Relationship Id="rId1441" Type="http://schemas.openxmlformats.org/officeDocument/2006/relationships/slide" Target="slides/slide1440.xml"/><Relationship Id="rId243" Type="http://schemas.openxmlformats.org/officeDocument/2006/relationships/slide" Target="slides/slide242.xml"/><Relationship Id="rId450" Type="http://schemas.openxmlformats.org/officeDocument/2006/relationships/slide" Target="slides/slide449.xml"/><Relationship Id="rId688" Type="http://schemas.openxmlformats.org/officeDocument/2006/relationships/slide" Target="slides/slide687.xml"/><Relationship Id="rId895" Type="http://schemas.openxmlformats.org/officeDocument/2006/relationships/slide" Target="slides/slide894.xml"/><Relationship Id="rId909" Type="http://schemas.openxmlformats.org/officeDocument/2006/relationships/slide" Target="slides/slide908.xml"/><Relationship Id="rId1080" Type="http://schemas.openxmlformats.org/officeDocument/2006/relationships/slide" Target="slides/slide1079.xml"/><Relationship Id="rId1301" Type="http://schemas.openxmlformats.org/officeDocument/2006/relationships/slide" Target="slides/slide1300.xml"/><Relationship Id="rId1539" Type="http://schemas.openxmlformats.org/officeDocument/2006/relationships/slide" Target="slides/slide1538.xml"/><Relationship Id="rId38" Type="http://schemas.openxmlformats.org/officeDocument/2006/relationships/slide" Target="slides/slide37.xml"/><Relationship Id="rId103" Type="http://schemas.openxmlformats.org/officeDocument/2006/relationships/slide" Target="slides/slide102.xml"/><Relationship Id="rId310" Type="http://schemas.openxmlformats.org/officeDocument/2006/relationships/slide" Target="slides/slide309.xml"/><Relationship Id="rId548" Type="http://schemas.openxmlformats.org/officeDocument/2006/relationships/slide" Target="slides/slide547.xml"/><Relationship Id="rId755" Type="http://schemas.openxmlformats.org/officeDocument/2006/relationships/slide" Target="slides/slide754.xml"/><Relationship Id="rId962" Type="http://schemas.openxmlformats.org/officeDocument/2006/relationships/slide" Target="slides/slide961.xml"/><Relationship Id="rId1178" Type="http://schemas.openxmlformats.org/officeDocument/2006/relationships/slide" Target="slides/slide1177.xml"/><Relationship Id="rId1385" Type="http://schemas.openxmlformats.org/officeDocument/2006/relationships/slide" Target="slides/slide1384.xml"/><Relationship Id="rId1592" Type="http://schemas.openxmlformats.org/officeDocument/2006/relationships/slide" Target="slides/slide1591.xml"/><Relationship Id="rId1606" Type="http://schemas.openxmlformats.org/officeDocument/2006/relationships/slide" Target="slides/slide1605.xml"/><Relationship Id="rId91" Type="http://schemas.openxmlformats.org/officeDocument/2006/relationships/slide" Target="slides/slide90.xml"/><Relationship Id="rId187" Type="http://schemas.openxmlformats.org/officeDocument/2006/relationships/slide" Target="slides/slide186.xml"/><Relationship Id="rId394" Type="http://schemas.openxmlformats.org/officeDocument/2006/relationships/slide" Target="slides/slide393.xml"/><Relationship Id="rId408" Type="http://schemas.openxmlformats.org/officeDocument/2006/relationships/slide" Target="slides/slide407.xml"/><Relationship Id="rId615" Type="http://schemas.openxmlformats.org/officeDocument/2006/relationships/slide" Target="slides/slide614.xml"/><Relationship Id="rId822" Type="http://schemas.openxmlformats.org/officeDocument/2006/relationships/slide" Target="slides/slide821.xml"/><Relationship Id="rId1038" Type="http://schemas.openxmlformats.org/officeDocument/2006/relationships/slide" Target="slides/slide1037.xml"/><Relationship Id="rId1245" Type="http://schemas.openxmlformats.org/officeDocument/2006/relationships/slide" Target="slides/slide1244.xml"/><Relationship Id="rId1452" Type="http://schemas.openxmlformats.org/officeDocument/2006/relationships/slide" Target="slides/slide1451.xml"/><Relationship Id="rId254" Type="http://schemas.openxmlformats.org/officeDocument/2006/relationships/slide" Target="slides/slide253.xml"/><Relationship Id="rId699" Type="http://schemas.openxmlformats.org/officeDocument/2006/relationships/slide" Target="slides/slide698.xml"/><Relationship Id="rId1091" Type="http://schemas.openxmlformats.org/officeDocument/2006/relationships/slide" Target="slides/slide1090.xml"/><Relationship Id="rId1105" Type="http://schemas.openxmlformats.org/officeDocument/2006/relationships/slide" Target="slides/slide1104.xml"/><Relationship Id="rId1312" Type="http://schemas.openxmlformats.org/officeDocument/2006/relationships/slide" Target="slides/slide1311.xml"/><Relationship Id="rId49" Type="http://schemas.openxmlformats.org/officeDocument/2006/relationships/slide" Target="slides/slide48.xml"/><Relationship Id="rId114" Type="http://schemas.openxmlformats.org/officeDocument/2006/relationships/slide" Target="slides/slide113.xml"/><Relationship Id="rId461" Type="http://schemas.openxmlformats.org/officeDocument/2006/relationships/slide" Target="slides/slide460.xml"/><Relationship Id="rId559" Type="http://schemas.openxmlformats.org/officeDocument/2006/relationships/slide" Target="slides/slide558.xml"/><Relationship Id="rId766" Type="http://schemas.openxmlformats.org/officeDocument/2006/relationships/slide" Target="slides/slide765.xml"/><Relationship Id="rId1189" Type="http://schemas.openxmlformats.org/officeDocument/2006/relationships/slide" Target="slides/slide1188.xml"/><Relationship Id="rId1396" Type="http://schemas.openxmlformats.org/officeDocument/2006/relationships/slide" Target="slides/slide1395.xml"/><Relationship Id="rId1617" Type="http://schemas.openxmlformats.org/officeDocument/2006/relationships/slide" Target="slides/slide1616.xml"/><Relationship Id="rId198" Type="http://schemas.openxmlformats.org/officeDocument/2006/relationships/slide" Target="slides/slide197.xml"/><Relationship Id="rId321" Type="http://schemas.openxmlformats.org/officeDocument/2006/relationships/slide" Target="slides/slide320.xml"/><Relationship Id="rId419" Type="http://schemas.openxmlformats.org/officeDocument/2006/relationships/slide" Target="slides/slide418.xml"/><Relationship Id="rId626" Type="http://schemas.openxmlformats.org/officeDocument/2006/relationships/slide" Target="slides/slide625.xml"/><Relationship Id="rId973" Type="http://schemas.openxmlformats.org/officeDocument/2006/relationships/slide" Target="slides/slide972.xml"/><Relationship Id="rId1049" Type="http://schemas.openxmlformats.org/officeDocument/2006/relationships/slide" Target="slides/slide1048.xml"/><Relationship Id="rId1256" Type="http://schemas.openxmlformats.org/officeDocument/2006/relationships/slide" Target="slides/slide1255.xml"/><Relationship Id="rId833" Type="http://schemas.openxmlformats.org/officeDocument/2006/relationships/slide" Target="slides/slide832.xml"/><Relationship Id="rId1116" Type="http://schemas.openxmlformats.org/officeDocument/2006/relationships/slide" Target="slides/slide1115.xml"/><Relationship Id="rId1463" Type="http://schemas.openxmlformats.org/officeDocument/2006/relationships/slide" Target="slides/slide1462.xml"/><Relationship Id="rId265" Type="http://schemas.openxmlformats.org/officeDocument/2006/relationships/slide" Target="slides/slide264.xml"/><Relationship Id="rId472" Type="http://schemas.openxmlformats.org/officeDocument/2006/relationships/slide" Target="slides/slide471.xml"/><Relationship Id="rId900" Type="http://schemas.openxmlformats.org/officeDocument/2006/relationships/slide" Target="slides/slide899.xml"/><Relationship Id="rId1323" Type="http://schemas.openxmlformats.org/officeDocument/2006/relationships/slide" Target="slides/slide1322.xml"/><Relationship Id="rId1530" Type="http://schemas.openxmlformats.org/officeDocument/2006/relationships/slide" Target="slides/slide1529.xml"/><Relationship Id="rId1628" Type="http://schemas.openxmlformats.org/officeDocument/2006/relationships/slide" Target="slides/slide1627.xml"/><Relationship Id="rId125" Type="http://schemas.openxmlformats.org/officeDocument/2006/relationships/slide" Target="slides/slide124.xml"/><Relationship Id="rId332" Type="http://schemas.openxmlformats.org/officeDocument/2006/relationships/slide" Target="slides/slide331.xml"/><Relationship Id="rId777" Type="http://schemas.openxmlformats.org/officeDocument/2006/relationships/slide" Target="slides/slide776.xml"/><Relationship Id="rId984" Type="http://schemas.openxmlformats.org/officeDocument/2006/relationships/slide" Target="slides/slide983.xml"/><Relationship Id="rId637" Type="http://schemas.openxmlformats.org/officeDocument/2006/relationships/slide" Target="slides/slide636.xml"/><Relationship Id="rId844" Type="http://schemas.openxmlformats.org/officeDocument/2006/relationships/slide" Target="slides/slide843.xml"/><Relationship Id="rId1267" Type="http://schemas.openxmlformats.org/officeDocument/2006/relationships/slide" Target="slides/slide1266.xml"/><Relationship Id="rId1474" Type="http://schemas.openxmlformats.org/officeDocument/2006/relationships/slide" Target="slides/slide1473.xml"/><Relationship Id="rId276" Type="http://schemas.openxmlformats.org/officeDocument/2006/relationships/slide" Target="slides/slide275.xml"/><Relationship Id="rId483" Type="http://schemas.openxmlformats.org/officeDocument/2006/relationships/slide" Target="slides/slide482.xml"/><Relationship Id="rId690" Type="http://schemas.openxmlformats.org/officeDocument/2006/relationships/slide" Target="slides/slide689.xml"/><Relationship Id="rId704" Type="http://schemas.openxmlformats.org/officeDocument/2006/relationships/slide" Target="slides/slide703.xml"/><Relationship Id="rId911" Type="http://schemas.openxmlformats.org/officeDocument/2006/relationships/slide" Target="slides/slide910.xml"/><Relationship Id="rId1127" Type="http://schemas.openxmlformats.org/officeDocument/2006/relationships/slide" Target="slides/slide1126.xml"/><Relationship Id="rId1334" Type="http://schemas.openxmlformats.org/officeDocument/2006/relationships/slide" Target="slides/slide1333.xml"/><Relationship Id="rId1541" Type="http://schemas.openxmlformats.org/officeDocument/2006/relationships/slide" Target="slides/slide1540.xml"/><Relationship Id="rId40" Type="http://schemas.openxmlformats.org/officeDocument/2006/relationships/slide" Target="slides/slide39.xml"/><Relationship Id="rId136" Type="http://schemas.openxmlformats.org/officeDocument/2006/relationships/slide" Target="slides/slide135.xml"/><Relationship Id="rId343" Type="http://schemas.openxmlformats.org/officeDocument/2006/relationships/slide" Target="slides/slide342.xml"/><Relationship Id="rId550" Type="http://schemas.openxmlformats.org/officeDocument/2006/relationships/slide" Target="slides/slide549.xml"/><Relationship Id="rId788" Type="http://schemas.openxmlformats.org/officeDocument/2006/relationships/slide" Target="slides/slide787.xml"/><Relationship Id="rId995" Type="http://schemas.openxmlformats.org/officeDocument/2006/relationships/slide" Target="slides/slide994.xml"/><Relationship Id="rId1180" Type="http://schemas.openxmlformats.org/officeDocument/2006/relationships/slide" Target="slides/slide1179.xml"/><Relationship Id="rId1401" Type="http://schemas.openxmlformats.org/officeDocument/2006/relationships/slide" Target="slides/slide1400.xml"/><Relationship Id="rId1639" Type="http://schemas.openxmlformats.org/officeDocument/2006/relationships/slide" Target="slides/slide1638.xml"/><Relationship Id="rId203" Type="http://schemas.openxmlformats.org/officeDocument/2006/relationships/slide" Target="slides/slide202.xml"/><Relationship Id="rId648" Type="http://schemas.openxmlformats.org/officeDocument/2006/relationships/slide" Target="slides/slide647.xml"/><Relationship Id="rId855" Type="http://schemas.openxmlformats.org/officeDocument/2006/relationships/slide" Target="slides/slide854.xml"/><Relationship Id="rId1040" Type="http://schemas.openxmlformats.org/officeDocument/2006/relationships/slide" Target="slides/slide1039.xml"/><Relationship Id="rId1278" Type="http://schemas.openxmlformats.org/officeDocument/2006/relationships/slide" Target="slides/slide1277.xml"/><Relationship Id="rId1485" Type="http://schemas.openxmlformats.org/officeDocument/2006/relationships/slide" Target="slides/slide1484.xml"/><Relationship Id="rId287" Type="http://schemas.openxmlformats.org/officeDocument/2006/relationships/slide" Target="slides/slide286.xml"/><Relationship Id="rId410" Type="http://schemas.openxmlformats.org/officeDocument/2006/relationships/slide" Target="slides/slide409.xml"/><Relationship Id="rId494" Type="http://schemas.openxmlformats.org/officeDocument/2006/relationships/slide" Target="slides/slide493.xml"/><Relationship Id="rId508" Type="http://schemas.openxmlformats.org/officeDocument/2006/relationships/slide" Target="slides/slide507.xml"/><Relationship Id="rId715" Type="http://schemas.openxmlformats.org/officeDocument/2006/relationships/slide" Target="slides/slide714.xml"/><Relationship Id="rId922" Type="http://schemas.openxmlformats.org/officeDocument/2006/relationships/slide" Target="slides/slide921.xml"/><Relationship Id="rId1138" Type="http://schemas.openxmlformats.org/officeDocument/2006/relationships/slide" Target="slides/slide1137.xml"/><Relationship Id="rId1345" Type="http://schemas.openxmlformats.org/officeDocument/2006/relationships/slide" Target="slides/slide1344.xml"/><Relationship Id="rId1552" Type="http://schemas.openxmlformats.org/officeDocument/2006/relationships/slide" Target="slides/slide1551.xml"/><Relationship Id="rId147" Type="http://schemas.openxmlformats.org/officeDocument/2006/relationships/slide" Target="slides/slide146.xml"/><Relationship Id="rId354" Type="http://schemas.openxmlformats.org/officeDocument/2006/relationships/slide" Target="slides/slide353.xml"/><Relationship Id="rId799" Type="http://schemas.openxmlformats.org/officeDocument/2006/relationships/slide" Target="slides/slide798.xml"/><Relationship Id="rId1191" Type="http://schemas.openxmlformats.org/officeDocument/2006/relationships/slide" Target="slides/slide1190.xml"/><Relationship Id="rId1205" Type="http://schemas.openxmlformats.org/officeDocument/2006/relationships/slide" Target="slides/slide1204.xml"/><Relationship Id="rId51" Type="http://schemas.openxmlformats.org/officeDocument/2006/relationships/slide" Target="slides/slide50.xml"/><Relationship Id="rId561" Type="http://schemas.openxmlformats.org/officeDocument/2006/relationships/slide" Target="slides/slide560.xml"/><Relationship Id="rId659" Type="http://schemas.openxmlformats.org/officeDocument/2006/relationships/slide" Target="slides/slide658.xml"/><Relationship Id="rId866" Type="http://schemas.openxmlformats.org/officeDocument/2006/relationships/slide" Target="slides/slide865.xml"/><Relationship Id="rId1289" Type="http://schemas.openxmlformats.org/officeDocument/2006/relationships/slide" Target="slides/slide1288.xml"/><Relationship Id="rId1412" Type="http://schemas.openxmlformats.org/officeDocument/2006/relationships/slide" Target="slides/slide1411.xml"/><Relationship Id="rId1496" Type="http://schemas.openxmlformats.org/officeDocument/2006/relationships/slide" Target="slides/slide1495.xml"/><Relationship Id="rId214" Type="http://schemas.openxmlformats.org/officeDocument/2006/relationships/slide" Target="slides/slide213.xml"/><Relationship Id="rId298" Type="http://schemas.openxmlformats.org/officeDocument/2006/relationships/slide" Target="slides/slide297.xml"/><Relationship Id="rId421" Type="http://schemas.openxmlformats.org/officeDocument/2006/relationships/slide" Target="slides/slide420.xml"/><Relationship Id="rId519" Type="http://schemas.openxmlformats.org/officeDocument/2006/relationships/slide" Target="slides/slide518.xml"/><Relationship Id="rId1051" Type="http://schemas.openxmlformats.org/officeDocument/2006/relationships/slide" Target="slides/slide1050.xml"/><Relationship Id="rId1149" Type="http://schemas.openxmlformats.org/officeDocument/2006/relationships/slide" Target="slides/slide1148.xml"/><Relationship Id="rId1356" Type="http://schemas.openxmlformats.org/officeDocument/2006/relationships/slide" Target="slides/slide1355.xml"/><Relationship Id="rId158" Type="http://schemas.openxmlformats.org/officeDocument/2006/relationships/slide" Target="slides/slide157.xml"/><Relationship Id="rId726" Type="http://schemas.openxmlformats.org/officeDocument/2006/relationships/slide" Target="slides/slide725.xml"/><Relationship Id="rId933" Type="http://schemas.openxmlformats.org/officeDocument/2006/relationships/slide" Target="slides/slide932.xml"/><Relationship Id="rId1009" Type="http://schemas.openxmlformats.org/officeDocument/2006/relationships/slide" Target="slides/slide1008.xml"/><Relationship Id="rId1563" Type="http://schemas.openxmlformats.org/officeDocument/2006/relationships/slide" Target="slides/slide1562.xml"/><Relationship Id="rId62" Type="http://schemas.openxmlformats.org/officeDocument/2006/relationships/slide" Target="slides/slide61.xml"/><Relationship Id="rId365" Type="http://schemas.openxmlformats.org/officeDocument/2006/relationships/slide" Target="slides/slide364.xml"/><Relationship Id="rId572" Type="http://schemas.openxmlformats.org/officeDocument/2006/relationships/slide" Target="slides/slide571.xml"/><Relationship Id="rId1216" Type="http://schemas.openxmlformats.org/officeDocument/2006/relationships/slide" Target="slides/slide1215.xml"/><Relationship Id="rId1423" Type="http://schemas.openxmlformats.org/officeDocument/2006/relationships/slide" Target="slides/slide1422.xml"/><Relationship Id="rId1630" Type="http://schemas.openxmlformats.org/officeDocument/2006/relationships/slide" Target="slides/slide1629.xml"/><Relationship Id="rId225" Type="http://schemas.openxmlformats.org/officeDocument/2006/relationships/slide" Target="slides/slide224.xml"/><Relationship Id="rId432" Type="http://schemas.openxmlformats.org/officeDocument/2006/relationships/slide" Target="slides/slide431.xml"/><Relationship Id="rId877" Type="http://schemas.openxmlformats.org/officeDocument/2006/relationships/slide" Target="slides/slide876.xml"/><Relationship Id="rId1062" Type="http://schemas.openxmlformats.org/officeDocument/2006/relationships/slide" Target="slides/slide1061.xml"/><Relationship Id="rId737" Type="http://schemas.openxmlformats.org/officeDocument/2006/relationships/slide" Target="slides/slide736.xml"/><Relationship Id="rId944" Type="http://schemas.openxmlformats.org/officeDocument/2006/relationships/slide" Target="slides/slide943.xml"/><Relationship Id="rId1367" Type="http://schemas.openxmlformats.org/officeDocument/2006/relationships/slide" Target="slides/slide1366.xml"/><Relationship Id="rId1574" Type="http://schemas.openxmlformats.org/officeDocument/2006/relationships/slide" Target="slides/slide1573.xml"/><Relationship Id="rId73" Type="http://schemas.openxmlformats.org/officeDocument/2006/relationships/slide" Target="slides/slide72.xml"/><Relationship Id="rId169" Type="http://schemas.openxmlformats.org/officeDocument/2006/relationships/slide" Target="slides/slide168.xml"/><Relationship Id="rId376" Type="http://schemas.openxmlformats.org/officeDocument/2006/relationships/slide" Target="slides/slide375.xml"/><Relationship Id="rId583" Type="http://schemas.openxmlformats.org/officeDocument/2006/relationships/slide" Target="slides/slide582.xml"/><Relationship Id="rId790" Type="http://schemas.openxmlformats.org/officeDocument/2006/relationships/slide" Target="slides/slide789.xml"/><Relationship Id="rId804" Type="http://schemas.openxmlformats.org/officeDocument/2006/relationships/slide" Target="slides/slide803.xml"/><Relationship Id="rId1227" Type="http://schemas.openxmlformats.org/officeDocument/2006/relationships/slide" Target="slides/slide1226.xml"/><Relationship Id="rId1434" Type="http://schemas.openxmlformats.org/officeDocument/2006/relationships/slide" Target="slides/slide1433.xml"/><Relationship Id="rId1641" Type="http://schemas.openxmlformats.org/officeDocument/2006/relationships/slide" Target="slides/slide1640.xml"/><Relationship Id="rId4" Type="http://schemas.openxmlformats.org/officeDocument/2006/relationships/slide" Target="slides/slide3.xml"/><Relationship Id="rId236" Type="http://schemas.openxmlformats.org/officeDocument/2006/relationships/slide" Target="slides/slide235.xml"/><Relationship Id="rId443" Type="http://schemas.openxmlformats.org/officeDocument/2006/relationships/slide" Target="slides/slide442.xml"/><Relationship Id="rId650" Type="http://schemas.openxmlformats.org/officeDocument/2006/relationships/slide" Target="slides/slide649.xml"/><Relationship Id="rId888" Type="http://schemas.openxmlformats.org/officeDocument/2006/relationships/slide" Target="slides/slide887.xml"/><Relationship Id="rId1073" Type="http://schemas.openxmlformats.org/officeDocument/2006/relationships/slide" Target="slides/slide1072.xml"/><Relationship Id="rId1280" Type="http://schemas.openxmlformats.org/officeDocument/2006/relationships/slide" Target="slides/slide1279.xml"/><Relationship Id="rId1501" Type="http://schemas.openxmlformats.org/officeDocument/2006/relationships/slide" Target="slides/slide1500.xml"/><Relationship Id="rId303" Type="http://schemas.openxmlformats.org/officeDocument/2006/relationships/slide" Target="slides/slide302.xml"/><Relationship Id="rId748" Type="http://schemas.openxmlformats.org/officeDocument/2006/relationships/slide" Target="slides/slide747.xml"/><Relationship Id="rId955" Type="http://schemas.openxmlformats.org/officeDocument/2006/relationships/slide" Target="slides/slide954.xml"/><Relationship Id="rId1140" Type="http://schemas.openxmlformats.org/officeDocument/2006/relationships/slide" Target="slides/slide1139.xml"/><Relationship Id="rId1378" Type="http://schemas.openxmlformats.org/officeDocument/2006/relationships/slide" Target="slides/slide1377.xml"/><Relationship Id="rId1585" Type="http://schemas.openxmlformats.org/officeDocument/2006/relationships/slide" Target="slides/slide1584.xml"/><Relationship Id="rId84" Type="http://schemas.openxmlformats.org/officeDocument/2006/relationships/slide" Target="slides/slide83.xml"/><Relationship Id="rId387" Type="http://schemas.openxmlformats.org/officeDocument/2006/relationships/slide" Target="slides/slide386.xml"/><Relationship Id="rId510" Type="http://schemas.openxmlformats.org/officeDocument/2006/relationships/slide" Target="slides/slide509.xml"/><Relationship Id="rId594" Type="http://schemas.openxmlformats.org/officeDocument/2006/relationships/slide" Target="slides/slide593.xml"/><Relationship Id="rId608" Type="http://schemas.openxmlformats.org/officeDocument/2006/relationships/slide" Target="slides/slide607.xml"/><Relationship Id="rId815" Type="http://schemas.openxmlformats.org/officeDocument/2006/relationships/slide" Target="slides/slide814.xml"/><Relationship Id="rId1238" Type="http://schemas.openxmlformats.org/officeDocument/2006/relationships/slide" Target="slides/slide1237.xml"/><Relationship Id="rId1445" Type="http://schemas.openxmlformats.org/officeDocument/2006/relationships/slide" Target="slides/slide1444.xml"/><Relationship Id="rId1652" Type="http://schemas.openxmlformats.org/officeDocument/2006/relationships/slide" Target="slides/slide1651.xml"/><Relationship Id="rId247" Type="http://schemas.openxmlformats.org/officeDocument/2006/relationships/slide" Target="slides/slide246.xml"/><Relationship Id="rId899" Type="http://schemas.openxmlformats.org/officeDocument/2006/relationships/slide" Target="slides/slide898.xml"/><Relationship Id="rId1000" Type="http://schemas.openxmlformats.org/officeDocument/2006/relationships/slide" Target="slides/slide999.xml"/><Relationship Id="rId1084" Type="http://schemas.openxmlformats.org/officeDocument/2006/relationships/slide" Target="slides/slide1083.xml"/><Relationship Id="rId1305" Type="http://schemas.openxmlformats.org/officeDocument/2006/relationships/slide" Target="slides/slide1304.xml"/><Relationship Id="rId107" Type="http://schemas.openxmlformats.org/officeDocument/2006/relationships/slide" Target="slides/slide106.xml"/><Relationship Id="rId454" Type="http://schemas.openxmlformats.org/officeDocument/2006/relationships/slide" Target="slides/slide453.xml"/><Relationship Id="rId661" Type="http://schemas.openxmlformats.org/officeDocument/2006/relationships/slide" Target="slides/slide660.xml"/><Relationship Id="rId759" Type="http://schemas.openxmlformats.org/officeDocument/2006/relationships/slide" Target="slides/slide758.xml"/><Relationship Id="rId966" Type="http://schemas.openxmlformats.org/officeDocument/2006/relationships/slide" Target="slides/slide965.xml"/><Relationship Id="rId1291" Type="http://schemas.openxmlformats.org/officeDocument/2006/relationships/slide" Target="slides/slide1290.xml"/><Relationship Id="rId1389" Type="http://schemas.openxmlformats.org/officeDocument/2006/relationships/slide" Target="slides/slide1388.xml"/><Relationship Id="rId1512" Type="http://schemas.openxmlformats.org/officeDocument/2006/relationships/slide" Target="slides/slide1511.xml"/><Relationship Id="rId1596" Type="http://schemas.openxmlformats.org/officeDocument/2006/relationships/slide" Target="slides/slide1595.xml"/><Relationship Id="rId11" Type="http://schemas.openxmlformats.org/officeDocument/2006/relationships/slide" Target="slides/slide10.xml"/><Relationship Id="rId314" Type="http://schemas.openxmlformats.org/officeDocument/2006/relationships/slide" Target="slides/slide313.xml"/><Relationship Id="rId398" Type="http://schemas.openxmlformats.org/officeDocument/2006/relationships/slide" Target="slides/slide397.xml"/><Relationship Id="rId521" Type="http://schemas.openxmlformats.org/officeDocument/2006/relationships/slide" Target="slides/slide520.xml"/><Relationship Id="rId619" Type="http://schemas.openxmlformats.org/officeDocument/2006/relationships/slide" Target="slides/slide618.xml"/><Relationship Id="rId1151" Type="http://schemas.openxmlformats.org/officeDocument/2006/relationships/slide" Target="slides/slide1150.xml"/><Relationship Id="rId1249" Type="http://schemas.openxmlformats.org/officeDocument/2006/relationships/slide" Target="slides/slide1248.xml"/><Relationship Id="rId95" Type="http://schemas.openxmlformats.org/officeDocument/2006/relationships/slide" Target="slides/slide94.xml"/><Relationship Id="rId160" Type="http://schemas.openxmlformats.org/officeDocument/2006/relationships/slide" Target="slides/slide159.xml"/><Relationship Id="rId826" Type="http://schemas.openxmlformats.org/officeDocument/2006/relationships/slide" Target="slides/slide825.xml"/><Relationship Id="rId1011" Type="http://schemas.openxmlformats.org/officeDocument/2006/relationships/slide" Target="slides/slide1010.xml"/><Relationship Id="rId1109" Type="http://schemas.openxmlformats.org/officeDocument/2006/relationships/slide" Target="slides/slide1108.xml"/><Relationship Id="rId1456" Type="http://schemas.openxmlformats.org/officeDocument/2006/relationships/slide" Target="slides/slide1455.xml"/><Relationship Id="rId1663" Type="http://schemas.openxmlformats.org/officeDocument/2006/relationships/presProps" Target="presProps.xml"/><Relationship Id="rId258" Type="http://schemas.openxmlformats.org/officeDocument/2006/relationships/slide" Target="slides/slide257.xml"/><Relationship Id="rId465" Type="http://schemas.openxmlformats.org/officeDocument/2006/relationships/slide" Target="slides/slide464.xml"/><Relationship Id="rId672" Type="http://schemas.openxmlformats.org/officeDocument/2006/relationships/slide" Target="slides/slide671.xml"/><Relationship Id="rId1095" Type="http://schemas.openxmlformats.org/officeDocument/2006/relationships/slide" Target="slides/slide1094.xml"/><Relationship Id="rId1316" Type="http://schemas.openxmlformats.org/officeDocument/2006/relationships/slide" Target="slides/slide1315.xml"/><Relationship Id="rId1523" Type="http://schemas.openxmlformats.org/officeDocument/2006/relationships/slide" Target="slides/slide1522.xml"/><Relationship Id="rId22" Type="http://schemas.openxmlformats.org/officeDocument/2006/relationships/slide" Target="slides/slide21.xml"/><Relationship Id="rId118" Type="http://schemas.openxmlformats.org/officeDocument/2006/relationships/slide" Target="slides/slide117.xml"/><Relationship Id="rId325" Type="http://schemas.openxmlformats.org/officeDocument/2006/relationships/slide" Target="slides/slide324.xml"/><Relationship Id="rId532" Type="http://schemas.openxmlformats.org/officeDocument/2006/relationships/slide" Target="slides/slide531.xml"/><Relationship Id="rId977" Type="http://schemas.openxmlformats.org/officeDocument/2006/relationships/slide" Target="slides/slide976.xml"/><Relationship Id="rId1162" Type="http://schemas.openxmlformats.org/officeDocument/2006/relationships/slide" Target="slides/slide1161.xml"/><Relationship Id="rId171" Type="http://schemas.openxmlformats.org/officeDocument/2006/relationships/slide" Target="slides/slide170.xml"/><Relationship Id="rId837" Type="http://schemas.openxmlformats.org/officeDocument/2006/relationships/slide" Target="slides/slide836.xml"/><Relationship Id="rId1022" Type="http://schemas.openxmlformats.org/officeDocument/2006/relationships/slide" Target="slides/slide1021.xml"/><Relationship Id="rId1467" Type="http://schemas.openxmlformats.org/officeDocument/2006/relationships/slide" Target="slides/slide1466.xml"/><Relationship Id="rId269" Type="http://schemas.openxmlformats.org/officeDocument/2006/relationships/slide" Target="slides/slide268.xml"/><Relationship Id="rId476" Type="http://schemas.openxmlformats.org/officeDocument/2006/relationships/slide" Target="slides/slide475.xml"/><Relationship Id="rId683" Type="http://schemas.openxmlformats.org/officeDocument/2006/relationships/slide" Target="slides/slide682.xml"/><Relationship Id="rId890" Type="http://schemas.openxmlformats.org/officeDocument/2006/relationships/slide" Target="slides/slide889.xml"/><Relationship Id="rId904" Type="http://schemas.openxmlformats.org/officeDocument/2006/relationships/slide" Target="slides/slide903.xml"/><Relationship Id="rId1327" Type="http://schemas.openxmlformats.org/officeDocument/2006/relationships/slide" Target="slides/slide1326.xml"/><Relationship Id="rId1534" Type="http://schemas.openxmlformats.org/officeDocument/2006/relationships/slide" Target="slides/slide1533.xml"/><Relationship Id="rId33" Type="http://schemas.openxmlformats.org/officeDocument/2006/relationships/slide" Target="slides/slide32.xml"/><Relationship Id="rId129" Type="http://schemas.openxmlformats.org/officeDocument/2006/relationships/slide" Target="slides/slide128.xml"/><Relationship Id="rId336" Type="http://schemas.openxmlformats.org/officeDocument/2006/relationships/slide" Target="slides/slide335.xml"/><Relationship Id="rId543" Type="http://schemas.openxmlformats.org/officeDocument/2006/relationships/slide" Target="slides/slide542.xml"/><Relationship Id="rId988" Type="http://schemas.openxmlformats.org/officeDocument/2006/relationships/slide" Target="slides/slide987.xml"/><Relationship Id="rId1173" Type="http://schemas.openxmlformats.org/officeDocument/2006/relationships/slide" Target="slides/slide1172.xml"/><Relationship Id="rId1380" Type="http://schemas.openxmlformats.org/officeDocument/2006/relationships/slide" Target="slides/slide1379.xml"/><Relationship Id="rId1601" Type="http://schemas.openxmlformats.org/officeDocument/2006/relationships/slide" Target="slides/slide1600.xml"/><Relationship Id="rId182" Type="http://schemas.openxmlformats.org/officeDocument/2006/relationships/slide" Target="slides/slide181.xml"/><Relationship Id="rId403" Type="http://schemas.openxmlformats.org/officeDocument/2006/relationships/slide" Target="slides/slide402.xml"/><Relationship Id="rId750" Type="http://schemas.openxmlformats.org/officeDocument/2006/relationships/slide" Target="slides/slide749.xml"/><Relationship Id="rId848" Type="http://schemas.openxmlformats.org/officeDocument/2006/relationships/slide" Target="slides/slide847.xml"/><Relationship Id="rId1033" Type="http://schemas.openxmlformats.org/officeDocument/2006/relationships/slide" Target="slides/slide1032.xml"/><Relationship Id="rId1478" Type="http://schemas.openxmlformats.org/officeDocument/2006/relationships/slide" Target="slides/slide1477.xml"/><Relationship Id="rId487" Type="http://schemas.openxmlformats.org/officeDocument/2006/relationships/slide" Target="slides/slide486.xml"/><Relationship Id="rId610" Type="http://schemas.openxmlformats.org/officeDocument/2006/relationships/slide" Target="slides/slide609.xml"/><Relationship Id="rId694" Type="http://schemas.openxmlformats.org/officeDocument/2006/relationships/slide" Target="slides/slide693.xml"/><Relationship Id="rId708" Type="http://schemas.openxmlformats.org/officeDocument/2006/relationships/slide" Target="slides/slide707.xml"/><Relationship Id="rId915" Type="http://schemas.openxmlformats.org/officeDocument/2006/relationships/slide" Target="slides/slide914.xml"/><Relationship Id="rId1240" Type="http://schemas.openxmlformats.org/officeDocument/2006/relationships/slide" Target="slides/slide1239.xml"/><Relationship Id="rId1338" Type="http://schemas.openxmlformats.org/officeDocument/2006/relationships/slide" Target="slides/slide1337.xml"/><Relationship Id="rId1545" Type="http://schemas.openxmlformats.org/officeDocument/2006/relationships/slide" Target="slides/slide1544.xml"/><Relationship Id="rId347" Type="http://schemas.openxmlformats.org/officeDocument/2006/relationships/slide" Target="slides/slide346.xml"/><Relationship Id="rId999" Type="http://schemas.openxmlformats.org/officeDocument/2006/relationships/slide" Target="slides/slide998.xml"/><Relationship Id="rId1100" Type="http://schemas.openxmlformats.org/officeDocument/2006/relationships/slide" Target="slides/slide1099.xml"/><Relationship Id="rId1184" Type="http://schemas.openxmlformats.org/officeDocument/2006/relationships/slide" Target="slides/slide1183.xml"/><Relationship Id="rId1405" Type="http://schemas.openxmlformats.org/officeDocument/2006/relationships/slide" Target="slides/slide1404.xml"/><Relationship Id="rId44" Type="http://schemas.openxmlformats.org/officeDocument/2006/relationships/slide" Target="slides/slide43.xml"/><Relationship Id="rId554" Type="http://schemas.openxmlformats.org/officeDocument/2006/relationships/slide" Target="slides/slide553.xml"/><Relationship Id="rId761" Type="http://schemas.openxmlformats.org/officeDocument/2006/relationships/slide" Target="slides/slide760.xml"/><Relationship Id="rId859" Type="http://schemas.openxmlformats.org/officeDocument/2006/relationships/slide" Target="slides/slide858.xml"/><Relationship Id="rId1391" Type="http://schemas.openxmlformats.org/officeDocument/2006/relationships/slide" Target="slides/slide1390.xml"/><Relationship Id="rId1489" Type="http://schemas.openxmlformats.org/officeDocument/2006/relationships/slide" Target="slides/slide1488.xml"/><Relationship Id="rId1612" Type="http://schemas.openxmlformats.org/officeDocument/2006/relationships/slide" Target="slides/slide1611.xml"/><Relationship Id="rId193" Type="http://schemas.openxmlformats.org/officeDocument/2006/relationships/slide" Target="slides/slide192.xml"/><Relationship Id="rId207" Type="http://schemas.openxmlformats.org/officeDocument/2006/relationships/slide" Target="slides/slide206.xml"/><Relationship Id="rId414" Type="http://schemas.openxmlformats.org/officeDocument/2006/relationships/slide" Target="slides/slide413.xml"/><Relationship Id="rId498" Type="http://schemas.openxmlformats.org/officeDocument/2006/relationships/slide" Target="slides/slide497.xml"/><Relationship Id="rId621" Type="http://schemas.openxmlformats.org/officeDocument/2006/relationships/slide" Target="slides/slide620.xml"/><Relationship Id="rId1044" Type="http://schemas.openxmlformats.org/officeDocument/2006/relationships/slide" Target="slides/slide1043.xml"/><Relationship Id="rId1251" Type="http://schemas.openxmlformats.org/officeDocument/2006/relationships/slide" Target="slides/slide1250.xml"/><Relationship Id="rId1349" Type="http://schemas.openxmlformats.org/officeDocument/2006/relationships/slide" Target="slides/slide1348.xml"/><Relationship Id="rId260" Type="http://schemas.openxmlformats.org/officeDocument/2006/relationships/slide" Target="slides/slide259.xml"/><Relationship Id="rId719" Type="http://schemas.openxmlformats.org/officeDocument/2006/relationships/slide" Target="slides/slide718.xml"/><Relationship Id="rId926" Type="http://schemas.openxmlformats.org/officeDocument/2006/relationships/slide" Target="slides/slide925.xml"/><Relationship Id="rId1111" Type="http://schemas.openxmlformats.org/officeDocument/2006/relationships/slide" Target="slides/slide1110.xml"/><Relationship Id="rId1556" Type="http://schemas.openxmlformats.org/officeDocument/2006/relationships/slide" Target="slides/slide1555.xml"/><Relationship Id="rId55" Type="http://schemas.openxmlformats.org/officeDocument/2006/relationships/slide" Target="slides/slide54.xml"/><Relationship Id="rId120" Type="http://schemas.openxmlformats.org/officeDocument/2006/relationships/slide" Target="slides/slide119.xml"/><Relationship Id="rId358" Type="http://schemas.openxmlformats.org/officeDocument/2006/relationships/slide" Target="slides/slide357.xml"/><Relationship Id="rId565" Type="http://schemas.openxmlformats.org/officeDocument/2006/relationships/slide" Target="slides/slide564.xml"/><Relationship Id="rId772" Type="http://schemas.openxmlformats.org/officeDocument/2006/relationships/slide" Target="slides/slide771.xml"/><Relationship Id="rId1195" Type="http://schemas.openxmlformats.org/officeDocument/2006/relationships/slide" Target="slides/slide1194.xml"/><Relationship Id="rId1209" Type="http://schemas.openxmlformats.org/officeDocument/2006/relationships/slide" Target="slides/slide1208.xml"/><Relationship Id="rId1416" Type="http://schemas.openxmlformats.org/officeDocument/2006/relationships/slide" Target="slides/slide1415.xml"/><Relationship Id="rId1623" Type="http://schemas.openxmlformats.org/officeDocument/2006/relationships/slide" Target="slides/slide1622.xml"/><Relationship Id="rId218" Type="http://schemas.openxmlformats.org/officeDocument/2006/relationships/slide" Target="slides/slide217.xml"/><Relationship Id="rId425" Type="http://schemas.openxmlformats.org/officeDocument/2006/relationships/slide" Target="slides/slide424.xml"/><Relationship Id="rId632" Type="http://schemas.openxmlformats.org/officeDocument/2006/relationships/slide" Target="slides/slide631.xml"/><Relationship Id="rId1055" Type="http://schemas.openxmlformats.org/officeDocument/2006/relationships/slide" Target="slides/slide1054.xml"/><Relationship Id="rId1262" Type="http://schemas.openxmlformats.org/officeDocument/2006/relationships/slide" Target="slides/slide1261.xml"/><Relationship Id="rId271" Type="http://schemas.openxmlformats.org/officeDocument/2006/relationships/slide" Target="slides/slide270.xml"/><Relationship Id="rId937" Type="http://schemas.openxmlformats.org/officeDocument/2006/relationships/slide" Target="slides/slide936.xml"/><Relationship Id="rId1122" Type="http://schemas.openxmlformats.org/officeDocument/2006/relationships/slide" Target="slides/slide1121.xml"/><Relationship Id="rId1567" Type="http://schemas.openxmlformats.org/officeDocument/2006/relationships/slide" Target="slides/slide1566.xml"/><Relationship Id="rId66" Type="http://schemas.openxmlformats.org/officeDocument/2006/relationships/slide" Target="slides/slide65.xml"/><Relationship Id="rId131" Type="http://schemas.openxmlformats.org/officeDocument/2006/relationships/slide" Target="slides/slide130.xml"/><Relationship Id="rId369" Type="http://schemas.openxmlformats.org/officeDocument/2006/relationships/slide" Target="slides/slide368.xml"/><Relationship Id="rId576" Type="http://schemas.openxmlformats.org/officeDocument/2006/relationships/slide" Target="slides/slide575.xml"/><Relationship Id="rId783" Type="http://schemas.openxmlformats.org/officeDocument/2006/relationships/slide" Target="slides/slide782.xml"/><Relationship Id="rId990" Type="http://schemas.openxmlformats.org/officeDocument/2006/relationships/slide" Target="slides/slide989.xml"/><Relationship Id="rId1427" Type="http://schemas.openxmlformats.org/officeDocument/2006/relationships/slide" Target="slides/slide1426.xml"/><Relationship Id="rId1634" Type="http://schemas.openxmlformats.org/officeDocument/2006/relationships/slide" Target="slides/slide1633.xml"/><Relationship Id="rId229" Type="http://schemas.openxmlformats.org/officeDocument/2006/relationships/slide" Target="slides/slide228.xml"/><Relationship Id="rId436" Type="http://schemas.openxmlformats.org/officeDocument/2006/relationships/slide" Target="slides/slide435.xml"/><Relationship Id="rId643" Type="http://schemas.openxmlformats.org/officeDocument/2006/relationships/slide" Target="slides/slide642.xml"/><Relationship Id="rId1066" Type="http://schemas.openxmlformats.org/officeDocument/2006/relationships/slide" Target="slides/slide1065.xml"/><Relationship Id="rId1273" Type="http://schemas.openxmlformats.org/officeDocument/2006/relationships/slide" Target="slides/slide1272.xml"/><Relationship Id="rId1480" Type="http://schemas.openxmlformats.org/officeDocument/2006/relationships/slide" Target="slides/slide1479.xml"/><Relationship Id="rId850" Type="http://schemas.openxmlformats.org/officeDocument/2006/relationships/slide" Target="slides/slide849.xml"/><Relationship Id="rId948" Type="http://schemas.openxmlformats.org/officeDocument/2006/relationships/slide" Target="slides/slide947.xml"/><Relationship Id="rId1133" Type="http://schemas.openxmlformats.org/officeDocument/2006/relationships/slide" Target="slides/slide1132.xml"/><Relationship Id="rId1578" Type="http://schemas.openxmlformats.org/officeDocument/2006/relationships/slide" Target="slides/slide1577.xml"/><Relationship Id="rId77" Type="http://schemas.openxmlformats.org/officeDocument/2006/relationships/slide" Target="slides/slide76.xml"/><Relationship Id="rId282" Type="http://schemas.openxmlformats.org/officeDocument/2006/relationships/slide" Target="slides/slide281.xml"/><Relationship Id="rId503" Type="http://schemas.openxmlformats.org/officeDocument/2006/relationships/slide" Target="slides/slide502.xml"/><Relationship Id="rId587" Type="http://schemas.openxmlformats.org/officeDocument/2006/relationships/slide" Target="slides/slide586.xml"/><Relationship Id="rId710" Type="http://schemas.openxmlformats.org/officeDocument/2006/relationships/slide" Target="slides/slide709.xml"/><Relationship Id="rId808" Type="http://schemas.openxmlformats.org/officeDocument/2006/relationships/slide" Target="slides/slide807.xml"/><Relationship Id="rId1340" Type="http://schemas.openxmlformats.org/officeDocument/2006/relationships/slide" Target="slides/slide1339.xml"/><Relationship Id="rId1438" Type="http://schemas.openxmlformats.org/officeDocument/2006/relationships/slide" Target="slides/slide1437.xml"/><Relationship Id="rId1645" Type="http://schemas.openxmlformats.org/officeDocument/2006/relationships/slide" Target="slides/slide1644.xml"/><Relationship Id="rId8" Type="http://schemas.openxmlformats.org/officeDocument/2006/relationships/slide" Target="slides/slide7.xml"/><Relationship Id="rId142" Type="http://schemas.openxmlformats.org/officeDocument/2006/relationships/slide" Target="slides/slide141.xml"/><Relationship Id="rId447" Type="http://schemas.openxmlformats.org/officeDocument/2006/relationships/slide" Target="slides/slide446.xml"/><Relationship Id="rId794" Type="http://schemas.openxmlformats.org/officeDocument/2006/relationships/slide" Target="slides/slide793.xml"/><Relationship Id="rId1077" Type="http://schemas.openxmlformats.org/officeDocument/2006/relationships/slide" Target="slides/slide1076.xml"/><Relationship Id="rId1200" Type="http://schemas.openxmlformats.org/officeDocument/2006/relationships/slide" Target="slides/slide1199.xml"/><Relationship Id="rId654" Type="http://schemas.openxmlformats.org/officeDocument/2006/relationships/slide" Target="slides/slide653.xml"/><Relationship Id="rId861" Type="http://schemas.openxmlformats.org/officeDocument/2006/relationships/slide" Target="slides/slide860.xml"/><Relationship Id="rId959" Type="http://schemas.openxmlformats.org/officeDocument/2006/relationships/slide" Target="slides/slide958.xml"/><Relationship Id="rId1284" Type="http://schemas.openxmlformats.org/officeDocument/2006/relationships/slide" Target="slides/slide1283.xml"/><Relationship Id="rId1491" Type="http://schemas.openxmlformats.org/officeDocument/2006/relationships/slide" Target="slides/slide1490.xml"/><Relationship Id="rId1505" Type="http://schemas.openxmlformats.org/officeDocument/2006/relationships/slide" Target="slides/slide1504.xml"/><Relationship Id="rId1589" Type="http://schemas.openxmlformats.org/officeDocument/2006/relationships/slide" Target="slides/slide1588.xml"/><Relationship Id="rId293" Type="http://schemas.openxmlformats.org/officeDocument/2006/relationships/slide" Target="slides/slide292.xml"/><Relationship Id="rId307" Type="http://schemas.openxmlformats.org/officeDocument/2006/relationships/slide" Target="slides/slide306.xml"/><Relationship Id="rId514" Type="http://schemas.openxmlformats.org/officeDocument/2006/relationships/slide" Target="slides/slide513.xml"/><Relationship Id="rId721" Type="http://schemas.openxmlformats.org/officeDocument/2006/relationships/slide" Target="slides/slide720.xml"/><Relationship Id="rId1144" Type="http://schemas.openxmlformats.org/officeDocument/2006/relationships/slide" Target="slides/slide1143.xml"/><Relationship Id="rId1351" Type="http://schemas.openxmlformats.org/officeDocument/2006/relationships/slide" Target="slides/slide1350.xml"/><Relationship Id="rId1449" Type="http://schemas.openxmlformats.org/officeDocument/2006/relationships/slide" Target="slides/slide1448.xml"/><Relationship Id="rId88" Type="http://schemas.openxmlformats.org/officeDocument/2006/relationships/slide" Target="slides/slide87.xml"/><Relationship Id="rId153" Type="http://schemas.openxmlformats.org/officeDocument/2006/relationships/slide" Target="slides/slide152.xml"/><Relationship Id="rId360" Type="http://schemas.openxmlformats.org/officeDocument/2006/relationships/slide" Target="slides/slide359.xml"/><Relationship Id="rId598" Type="http://schemas.openxmlformats.org/officeDocument/2006/relationships/slide" Target="slides/slide597.xml"/><Relationship Id="rId819" Type="http://schemas.openxmlformats.org/officeDocument/2006/relationships/slide" Target="slides/slide818.xml"/><Relationship Id="rId1004" Type="http://schemas.openxmlformats.org/officeDocument/2006/relationships/slide" Target="slides/slide1003.xml"/><Relationship Id="rId1211" Type="http://schemas.openxmlformats.org/officeDocument/2006/relationships/slide" Target="slides/slide1210.xml"/><Relationship Id="rId1656" Type="http://schemas.openxmlformats.org/officeDocument/2006/relationships/slide" Target="slides/slide1655.xml"/><Relationship Id="rId220" Type="http://schemas.openxmlformats.org/officeDocument/2006/relationships/slide" Target="slides/slide219.xml"/><Relationship Id="rId458" Type="http://schemas.openxmlformats.org/officeDocument/2006/relationships/slide" Target="slides/slide457.xml"/><Relationship Id="rId665" Type="http://schemas.openxmlformats.org/officeDocument/2006/relationships/slide" Target="slides/slide664.xml"/><Relationship Id="rId872" Type="http://schemas.openxmlformats.org/officeDocument/2006/relationships/slide" Target="slides/slide871.xml"/><Relationship Id="rId1088" Type="http://schemas.openxmlformats.org/officeDocument/2006/relationships/slide" Target="slides/slide1087.xml"/><Relationship Id="rId1295" Type="http://schemas.openxmlformats.org/officeDocument/2006/relationships/slide" Target="slides/slide1294.xml"/><Relationship Id="rId1309" Type="http://schemas.openxmlformats.org/officeDocument/2006/relationships/slide" Target="slides/slide1308.xml"/><Relationship Id="rId1516" Type="http://schemas.openxmlformats.org/officeDocument/2006/relationships/slide" Target="slides/slide1515.xml"/><Relationship Id="rId15" Type="http://schemas.openxmlformats.org/officeDocument/2006/relationships/slide" Target="slides/slide14.xml"/><Relationship Id="rId318" Type="http://schemas.openxmlformats.org/officeDocument/2006/relationships/slide" Target="slides/slide317.xml"/><Relationship Id="rId525" Type="http://schemas.openxmlformats.org/officeDocument/2006/relationships/slide" Target="slides/slide524.xml"/><Relationship Id="rId732" Type="http://schemas.openxmlformats.org/officeDocument/2006/relationships/slide" Target="slides/slide731.xml"/><Relationship Id="rId1155" Type="http://schemas.openxmlformats.org/officeDocument/2006/relationships/slide" Target="slides/slide1154.xml"/><Relationship Id="rId1362" Type="http://schemas.openxmlformats.org/officeDocument/2006/relationships/slide" Target="slides/slide1361.xml"/><Relationship Id="rId99" Type="http://schemas.openxmlformats.org/officeDocument/2006/relationships/slide" Target="slides/slide98.xml"/><Relationship Id="rId164" Type="http://schemas.openxmlformats.org/officeDocument/2006/relationships/slide" Target="slides/slide163.xml"/><Relationship Id="rId371" Type="http://schemas.openxmlformats.org/officeDocument/2006/relationships/slide" Target="slides/slide370.xml"/><Relationship Id="rId1015" Type="http://schemas.openxmlformats.org/officeDocument/2006/relationships/slide" Target="slides/slide1014.xml"/><Relationship Id="rId1222" Type="http://schemas.openxmlformats.org/officeDocument/2006/relationships/slide" Target="slides/slide1221.xml"/><Relationship Id="rId1667" Type="http://schemas.microsoft.com/office/2006/relationships/vbaProject" Target="vbaProject.bin"/><Relationship Id="rId469" Type="http://schemas.openxmlformats.org/officeDocument/2006/relationships/slide" Target="slides/slide468.xml"/><Relationship Id="rId676" Type="http://schemas.openxmlformats.org/officeDocument/2006/relationships/slide" Target="slides/slide675.xml"/><Relationship Id="rId883" Type="http://schemas.openxmlformats.org/officeDocument/2006/relationships/slide" Target="slides/slide882.xml"/><Relationship Id="rId1099" Type="http://schemas.openxmlformats.org/officeDocument/2006/relationships/slide" Target="slides/slide1098.xml"/><Relationship Id="rId1527" Type="http://schemas.openxmlformats.org/officeDocument/2006/relationships/slide" Target="slides/slide1526.xml"/><Relationship Id="rId26" Type="http://schemas.openxmlformats.org/officeDocument/2006/relationships/slide" Target="slides/slide25.xml"/><Relationship Id="rId231" Type="http://schemas.openxmlformats.org/officeDocument/2006/relationships/slide" Target="slides/slide230.xml"/><Relationship Id="rId329" Type="http://schemas.openxmlformats.org/officeDocument/2006/relationships/slide" Target="slides/slide328.xml"/><Relationship Id="rId536" Type="http://schemas.openxmlformats.org/officeDocument/2006/relationships/slide" Target="slides/slide535.xml"/><Relationship Id="rId1166" Type="http://schemas.openxmlformats.org/officeDocument/2006/relationships/slide" Target="slides/slide1165.xml"/><Relationship Id="rId1373" Type="http://schemas.openxmlformats.org/officeDocument/2006/relationships/slide" Target="slides/slide1372.xml"/><Relationship Id="rId175" Type="http://schemas.openxmlformats.org/officeDocument/2006/relationships/slide" Target="slides/slide174.xml"/><Relationship Id="rId743" Type="http://schemas.openxmlformats.org/officeDocument/2006/relationships/slide" Target="slides/slide742.xml"/><Relationship Id="rId950" Type="http://schemas.openxmlformats.org/officeDocument/2006/relationships/slide" Target="slides/slide949.xml"/><Relationship Id="rId1026" Type="http://schemas.openxmlformats.org/officeDocument/2006/relationships/slide" Target="slides/slide1025.xml"/><Relationship Id="rId1580" Type="http://schemas.openxmlformats.org/officeDocument/2006/relationships/slide" Target="slides/slide1579.xml"/><Relationship Id="rId382" Type="http://schemas.openxmlformats.org/officeDocument/2006/relationships/slide" Target="slides/slide381.xml"/><Relationship Id="rId603" Type="http://schemas.openxmlformats.org/officeDocument/2006/relationships/slide" Target="slides/slide602.xml"/><Relationship Id="rId687" Type="http://schemas.openxmlformats.org/officeDocument/2006/relationships/slide" Target="slides/slide686.xml"/><Relationship Id="rId810" Type="http://schemas.openxmlformats.org/officeDocument/2006/relationships/slide" Target="slides/slide809.xml"/><Relationship Id="rId908" Type="http://schemas.openxmlformats.org/officeDocument/2006/relationships/slide" Target="slides/slide907.xml"/><Relationship Id="rId1233" Type="http://schemas.openxmlformats.org/officeDocument/2006/relationships/slide" Target="slides/slide1232.xml"/><Relationship Id="rId1440" Type="http://schemas.openxmlformats.org/officeDocument/2006/relationships/slide" Target="slides/slide1439.xml"/><Relationship Id="rId1538" Type="http://schemas.openxmlformats.org/officeDocument/2006/relationships/slide" Target="slides/slide1537.xml"/><Relationship Id="rId242" Type="http://schemas.openxmlformats.org/officeDocument/2006/relationships/slide" Target="slides/slide241.xml"/><Relationship Id="rId894" Type="http://schemas.openxmlformats.org/officeDocument/2006/relationships/slide" Target="slides/slide893.xml"/><Relationship Id="rId1177" Type="http://schemas.openxmlformats.org/officeDocument/2006/relationships/slide" Target="slides/slide1176.xml"/><Relationship Id="rId1300" Type="http://schemas.openxmlformats.org/officeDocument/2006/relationships/slide" Target="slides/slide1299.xml"/><Relationship Id="rId37" Type="http://schemas.openxmlformats.org/officeDocument/2006/relationships/slide" Target="slides/slide36.xml"/><Relationship Id="rId102" Type="http://schemas.openxmlformats.org/officeDocument/2006/relationships/slide" Target="slides/slide101.xml"/><Relationship Id="rId547" Type="http://schemas.openxmlformats.org/officeDocument/2006/relationships/slide" Target="slides/slide546.xml"/><Relationship Id="rId754" Type="http://schemas.openxmlformats.org/officeDocument/2006/relationships/slide" Target="slides/slide753.xml"/><Relationship Id="rId961" Type="http://schemas.openxmlformats.org/officeDocument/2006/relationships/slide" Target="slides/slide960.xml"/><Relationship Id="rId1384" Type="http://schemas.openxmlformats.org/officeDocument/2006/relationships/slide" Target="slides/slide1383.xml"/><Relationship Id="rId1591" Type="http://schemas.openxmlformats.org/officeDocument/2006/relationships/slide" Target="slides/slide1590.xml"/><Relationship Id="rId1605" Type="http://schemas.openxmlformats.org/officeDocument/2006/relationships/slide" Target="slides/slide1604.xml"/><Relationship Id="rId90" Type="http://schemas.openxmlformats.org/officeDocument/2006/relationships/slide" Target="slides/slide89.xml"/><Relationship Id="rId186" Type="http://schemas.openxmlformats.org/officeDocument/2006/relationships/slide" Target="slides/slide185.xml"/><Relationship Id="rId393" Type="http://schemas.openxmlformats.org/officeDocument/2006/relationships/slide" Target="slides/slide392.xml"/><Relationship Id="rId407" Type="http://schemas.openxmlformats.org/officeDocument/2006/relationships/slide" Target="slides/slide406.xml"/><Relationship Id="rId614" Type="http://schemas.openxmlformats.org/officeDocument/2006/relationships/slide" Target="slides/slide613.xml"/><Relationship Id="rId821" Type="http://schemas.openxmlformats.org/officeDocument/2006/relationships/slide" Target="slides/slide820.xml"/><Relationship Id="rId1037" Type="http://schemas.openxmlformats.org/officeDocument/2006/relationships/slide" Target="slides/slide1036.xml"/><Relationship Id="rId1244" Type="http://schemas.openxmlformats.org/officeDocument/2006/relationships/slide" Target="slides/slide1243.xml"/><Relationship Id="rId1451" Type="http://schemas.openxmlformats.org/officeDocument/2006/relationships/slide" Target="slides/slide1450.xml"/><Relationship Id="rId253" Type="http://schemas.openxmlformats.org/officeDocument/2006/relationships/slide" Target="slides/slide252.xml"/><Relationship Id="rId460" Type="http://schemas.openxmlformats.org/officeDocument/2006/relationships/slide" Target="slides/slide459.xml"/><Relationship Id="rId698" Type="http://schemas.openxmlformats.org/officeDocument/2006/relationships/slide" Target="slides/slide697.xml"/><Relationship Id="rId919" Type="http://schemas.openxmlformats.org/officeDocument/2006/relationships/slide" Target="slides/slide918.xml"/><Relationship Id="rId1090" Type="http://schemas.openxmlformats.org/officeDocument/2006/relationships/slide" Target="slides/slide1089.xml"/><Relationship Id="rId1104" Type="http://schemas.openxmlformats.org/officeDocument/2006/relationships/slide" Target="slides/slide1103.xml"/><Relationship Id="rId1311" Type="http://schemas.openxmlformats.org/officeDocument/2006/relationships/slide" Target="slides/slide1310.xml"/><Relationship Id="rId1549" Type="http://schemas.openxmlformats.org/officeDocument/2006/relationships/slide" Target="slides/slide1548.xml"/><Relationship Id="rId48" Type="http://schemas.openxmlformats.org/officeDocument/2006/relationships/slide" Target="slides/slide47.xml"/><Relationship Id="rId113" Type="http://schemas.openxmlformats.org/officeDocument/2006/relationships/slide" Target="slides/slide112.xml"/><Relationship Id="rId320" Type="http://schemas.openxmlformats.org/officeDocument/2006/relationships/slide" Target="slides/slide319.xml"/><Relationship Id="rId558" Type="http://schemas.openxmlformats.org/officeDocument/2006/relationships/slide" Target="slides/slide557.xml"/><Relationship Id="rId765" Type="http://schemas.openxmlformats.org/officeDocument/2006/relationships/slide" Target="slides/slide764.xml"/><Relationship Id="rId972" Type="http://schemas.openxmlformats.org/officeDocument/2006/relationships/slide" Target="slides/slide971.xml"/><Relationship Id="rId1188" Type="http://schemas.openxmlformats.org/officeDocument/2006/relationships/slide" Target="slides/slide1187.xml"/><Relationship Id="rId1395" Type="http://schemas.openxmlformats.org/officeDocument/2006/relationships/slide" Target="slides/slide1394.xml"/><Relationship Id="rId1409" Type="http://schemas.openxmlformats.org/officeDocument/2006/relationships/slide" Target="slides/slide1408.xml"/><Relationship Id="rId1616" Type="http://schemas.openxmlformats.org/officeDocument/2006/relationships/slide" Target="slides/slide1615.xml"/><Relationship Id="rId197" Type="http://schemas.openxmlformats.org/officeDocument/2006/relationships/slide" Target="slides/slide196.xml"/><Relationship Id="rId418" Type="http://schemas.openxmlformats.org/officeDocument/2006/relationships/slide" Target="slides/slide417.xml"/><Relationship Id="rId625" Type="http://schemas.openxmlformats.org/officeDocument/2006/relationships/slide" Target="slides/slide624.xml"/><Relationship Id="rId832" Type="http://schemas.openxmlformats.org/officeDocument/2006/relationships/slide" Target="slides/slide831.xml"/><Relationship Id="rId1048" Type="http://schemas.openxmlformats.org/officeDocument/2006/relationships/slide" Target="slides/slide1047.xml"/><Relationship Id="rId1255" Type="http://schemas.openxmlformats.org/officeDocument/2006/relationships/slide" Target="slides/slide1254.xml"/><Relationship Id="rId1462" Type="http://schemas.openxmlformats.org/officeDocument/2006/relationships/slide" Target="slides/slide1461.xml"/><Relationship Id="rId264" Type="http://schemas.openxmlformats.org/officeDocument/2006/relationships/slide" Target="slides/slide263.xml"/><Relationship Id="rId471" Type="http://schemas.openxmlformats.org/officeDocument/2006/relationships/slide" Target="slides/slide470.xml"/><Relationship Id="rId1115" Type="http://schemas.openxmlformats.org/officeDocument/2006/relationships/slide" Target="slides/slide1114.xml"/><Relationship Id="rId1322" Type="http://schemas.openxmlformats.org/officeDocument/2006/relationships/slide" Target="slides/slide1321.xml"/><Relationship Id="rId59" Type="http://schemas.openxmlformats.org/officeDocument/2006/relationships/slide" Target="slides/slide58.xml"/><Relationship Id="rId124" Type="http://schemas.openxmlformats.org/officeDocument/2006/relationships/slide" Target="slides/slide123.xml"/><Relationship Id="rId569" Type="http://schemas.openxmlformats.org/officeDocument/2006/relationships/slide" Target="slides/slide568.xml"/><Relationship Id="rId776" Type="http://schemas.openxmlformats.org/officeDocument/2006/relationships/slide" Target="slides/slide775.xml"/><Relationship Id="rId983" Type="http://schemas.openxmlformats.org/officeDocument/2006/relationships/slide" Target="slides/slide982.xml"/><Relationship Id="rId1199" Type="http://schemas.openxmlformats.org/officeDocument/2006/relationships/slide" Target="slides/slide1198.xml"/><Relationship Id="rId1627" Type="http://schemas.openxmlformats.org/officeDocument/2006/relationships/slide" Target="slides/slide1626.xml"/><Relationship Id="rId331" Type="http://schemas.openxmlformats.org/officeDocument/2006/relationships/slide" Target="slides/slide330.xml"/><Relationship Id="rId429" Type="http://schemas.openxmlformats.org/officeDocument/2006/relationships/slide" Target="slides/slide428.xml"/><Relationship Id="rId636" Type="http://schemas.openxmlformats.org/officeDocument/2006/relationships/slide" Target="slides/slide635.xml"/><Relationship Id="rId1059" Type="http://schemas.openxmlformats.org/officeDocument/2006/relationships/slide" Target="slides/slide1058.xml"/><Relationship Id="rId1266" Type="http://schemas.openxmlformats.org/officeDocument/2006/relationships/slide" Target="slides/slide1265.xml"/><Relationship Id="rId1473" Type="http://schemas.openxmlformats.org/officeDocument/2006/relationships/slide" Target="slides/slide1472.xml"/><Relationship Id="rId843" Type="http://schemas.openxmlformats.org/officeDocument/2006/relationships/slide" Target="slides/slide842.xml"/><Relationship Id="rId1126" Type="http://schemas.openxmlformats.org/officeDocument/2006/relationships/slide" Target="slides/slide1125.xml"/><Relationship Id="rId275" Type="http://schemas.openxmlformats.org/officeDocument/2006/relationships/slide" Target="slides/slide274.xml"/><Relationship Id="rId482" Type="http://schemas.openxmlformats.org/officeDocument/2006/relationships/slide" Target="slides/slide481.xml"/><Relationship Id="rId703" Type="http://schemas.openxmlformats.org/officeDocument/2006/relationships/slide" Target="slides/slide702.xml"/><Relationship Id="rId910" Type="http://schemas.openxmlformats.org/officeDocument/2006/relationships/slide" Target="slides/slide909.xml"/><Relationship Id="rId1333" Type="http://schemas.openxmlformats.org/officeDocument/2006/relationships/slide" Target="slides/slide1332.xml"/><Relationship Id="rId1540" Type="http://schemas.openxmlformats.org/officeDocument/2006/relationships/slide" Target="slides/slide1539.xml"/><Relationship Id="rId1638" Type="http://schemas.openxmlformats.org/officeDocument/2006/relationships/slide" Target="slides/slide1637.xml"/><Relationship Id="rId135" Type="http://schemas.openxmlformats.org/officeDocument/2006/relationships/slide" Target="slides/slide134.xml"/><Relationship Id="rId342" Type="http://schemas.openxmlformats.org/officeDocument/2006/relationships/slide" Target="slides/slide341.xml"/><Relationship Id="rId787" Type="http://schemas.openxmlformats.org/officeDocument/2006/relationships/slide" Target="slides/slide786.xml"/><Relationship Id="rId994" Type="http://schemas.openxmlformats.org/officeDocument/2006/relationships/slide" Target="slides/slide993.xml"/><Relationship Id="rId1400" Type="http://schemas.openxmlformats.org/officeDocument/2006/relationships/slide" Target="slides/slide1399.xml"/><Relationship Id="rId202" Type="http://schemas.openxmlformats.org/officeDocument/2006/relationships/slide" Target="slides/slide201.xml"/><Relationship Id="rId647" Type="http://schemas.openxmlformats.org/officeDocument/2006/relationships/slide" Target="slides/slide646.xml"/><Relationship Id="rId854" Type="http://schemas.openxmlformats.org/officeDocument/2006/relationships/slide" Target="slides/slide853.xml"/><Relationship Id="rId1277" Type="http://schemas.openxmlformats.org/officeDocument/2006/relationships/slide" Target="slides/slide1276.xml"/><Relationship Id="rId1484" Type="http://schemas.openxmlformats.org/officeDocument/2006/relationships/slide" Target="slides/slide1483.xml"/><Relationship Id="rId286" Type="http://schemas.openxmlformats.org/officeDocument/2006/relationships/slide" Target="slides/slide285.xml"/><Relationship Id="rId493" Type="http://schemas.openxmlformats.org/officeDocument/2006/relationships/slide" Target="slides/slide492.xml"/><Relationship Id="rId507" Type="http://schemas.openxmlformats.org/officeDocument/2006/relationships/slide" Target="slides/slide506.xml"/><Relationship Id="rId714" Type="http://schemas.openxmlformats.org/officeDocument/2006/relationships/slide" Target="slides/slide713.xml"/><Relationship Id="rId921" Type="http://schemas.openxmlformats.org/officeDocument/2006/relationships/slide" Target="slides/slide920.xml"/><Relationship Id="rId1137" Type="http://schemas.openxmlformats.org/officeDocument/2006/relationships/slide" Target="slides/slide1136.xml"/><Relationship Id="rId1344" Type="http://schemas.openxmlformats.org/officeDocument/2006/relationships/slide" Target="slides/slide1343.xml"/><Relationship Id="rId1551" Type="http://schemas.openxmlformats.org/officeDocument/2006/relationships/slide" Target="slides/slide1550.xml"/><Relationship Id="rId50" Type="http://schemas.openxmlformats.org/officeDocument/2006/relationships/slide" Target="slides/slide49.xml"/><Relationship Id="rId146" Type="http://schemas.openxmlformats.org/officeDocument/2006/relationships/slide" Target="slides/slide145.xml"/><Relationship Id="rId353" Type="http://schemas.openxmlformats.org/officeDocument/2006/relationships/slide" Target="slides/slide352.xml"/><Relationship Id="rId560" Type="http://schemas.openxmlformats.org/officeDocument/2006/relationships/slide" Target="slides/slide559.xml"/><Relationship Id="rId798" Type="http://schemas.openxmlformats.org/officeDocument/2006/relationships/slide" Target="slides/slide797.xml"/><Relationship Id="rId1190" Type="http://schemas.openxmlformats.org/officeDocument/2006/relationships/slide" Target="slides/slide1189.xml"/><Relationship Id="rId1204" Type="http://schemas.openxmlformats.org/officeDocument/2006/relationships/slide" Target="slides/slide1203.xml"/><Relationship Id="rId1411" Type="http://schemas.openxmlformats.org/officeDocument/2006/relationships/slide" Target="slides/slide1410.xml"/><Relationship Id="rId1649" Type="http://schemas.openxmlformats.org/officeDocument/2006/relationships/slide" Target="slides/slide1648.xml"/><Relationship Id="rId213" Type="http://schemas.openxmlformats.org/officeDocument/2006/relationships/slide" Target="slides/slide212.xml"/><Relationship Id="rId420" Type="http://schemas.openxmlformats.org/officeDocument/2006/relationships/slide" Target="slides/slide419.xml"/><Relationship Id="rId658" Type="http://schemas.openxmlformats.org/officeDocument/2006/relationships/slide" Target="slides/slide657.xml"/><Relationship Id="rId865" Type="http://schemas.openxmlformats.org/officeDocument/2006/relationships/slide" Target="slides/slide864.xml"/><Relationship Id="rId1050" Type="http://schemas.openxmlformats.org/officeDocument/2006/relationships/slide" Target="slides/slide1049.xml"/><Relationship Id="rId1288" Type="http://schemas.openxmlformats.org/officeDocument/2006/relationships/slide" Target="slides/slide1287.xml"/><Relationship Id="rId1495" Type="http://schemas.openxmlformats.org/officeDocument/2006/relationships/slide" Target="slides/slide1494.xml"/><Relationship Id="rId1509" Type="http://schemas.openxmlformats.org/officeDocument/2006/relationships/slide" Target="slides/slide1508.xml"/><Relationship Id="rId297" Type="http://schemas.openxmlformats.org/officeDocument/2006/relationships/slide" Target="slides/slide296.xml"/><Relationship Id="rId518" Type="http://schemas.openxmlformats.org/officeDocument/2006/relationships/slide" Target="slides/slide517.xml"/><Relationship Id="rId725" Type="http://schemas.openxmlformats.org/officeDocument/2006/relationships/slide" Target="slides/slide724.xml"/><Relationship Id="rId932" Type="http://schemas.openxmlformats.org/officeDocument/2006/relationships/slide" Target="slides/slide931.xml"/><Relationship Id="rId1148" Type="http://schemas.openxmlformats.org/officeDocument/2006/relationships/slide" Target="slides/slide1147.xml"/><Relationship Id="rId1355" Type="http://schemas.openxmlformats.org/officeDocument/2006/relationships/slide" Target="slides/slide1354.xml"/><Relationship Id="rId1562" Type="http://schemas.openxmlformats.org/officeDocument/2006/relationships/slide" Target="slides/slide1561.xml"/><Relationship Id="rId157" Type="http://schemas.openxmlformats.org/officeDocument/2006/relationships/slide" Target="slides/slide156.xml"/><Relationship Id="rId364" Type="http://schemas.openxmlformats.org/officeDocument/2006/relationships/slide" Target="slides/slide363.xml"/><Relationship Id="rId1008" Type="http://schemas.openxmlformats.org/officeDocument/2006/relationships/slide" Target="slides/slide1007.xml"/><Relationship Id="rId1215" Type="http://schemas.openxmlformats.org/officeDocument/2006/relationships/slide" Target="slides/slide1214.xml"/><Relationship Id="rId1422" Type="http://schemas.openxmlformats.org/officeDocument/2006/relationships/slide" Target="slides/slide1421.xml"/><Relationship Id="rId61" Type="http://schemas.openxmlformats.org/officeDocument/2006/relationships/slide" Target="slides/slide60.xml"/><Relationship Id="rId571" Type="http://schemas.openxmlformats.org/officeDocument/2006/relationships/slide" Target="slides/slide570.xml"/><Relationship Id="rId669" Type="http://schemas.openxmlformats.org/officeDocument/2006/relationships/slide" Target="slides/slide668.xml"/><Relationship Id="rId876" Type="http://schemas.openxmlformats.org/officeDocument/2006/relationships/slide" Target="slides/slide875.xml"/><Relationship Id="rId1299" Type="http://schemas.openxmlformats.org/officeDocument/2006/relationships/slide" Target="slides/slide1298.xml"/><Relationship Id="rId19" Type="http://schemas.openxmlformats.org/officeDocument/2006/relationships/slide" Target="slides/slide18.xml"/><Relationship Id="rId224" Type="http://schemas.openxmlformats.org/officeDocument/2006/relationships/slide" Target="slides/slide223.xml"/><Relationship Id="rId431" Type="http://schemas.openxmlformats.org/officeDocument/2006/relationships/slide" Target="slides/slide430.xml"/><Relationship Id="rId529" Type="http://schemas.openxmlformats.org/officeDocument/2006/relationships/slide" Target="slides/slide528.xml"/><Relationship Id="rId736" Type="http://schemas.openxmlformats.org/officeDocument/2006/relationships/slide" Target="slides/slide735.xml"/><Relationship Id="rId1061" Type="http://schemas.openxmlformats.org/officeDocument/2006/relationships/slide" Target="slides/slide1060.xml"/><Relationship Id="rId1159" Type="http://schemas.openxmlformats.org/officeDocument/2006/relationships/slide" Target="slides/slide1158.xml"/><Relationship Id="rId1366" Type="http://schemas.openxmlformats.org/officeDocument/2006/relationships/slide" Target="slides/slide1365.xml"/><Relationship Id="rId168" Type="http://schemas.openxmlformats.org/officeDocument/2006/relationships/slide" Target="slides/slide167.xml"/><Relationship Id="rId943" Type="http://schemas.openxmlformats.org/officeDocument/2006/relationships/slide" Target="slides/slide942.xml"/><Relationship Id="rId1019" Type="http://schemas.openxmlformats.org/officeDocument/2006/relationships/slide" Target="slides/slide1018.xml"/><Relationship Id="rId1573" Type="http://schemas.openxmlformats.org/officeDocument/2006/relationships/slide" Target="slides/slide1572.xml"/><Relationship Id="rId72" Type="http://schemas.openxmlformats.org/officeDocument/2006/relationships/slide" Target="slides/slide71.xml"/><Relationship Id="rId375" Type="http://schemas.openxmlformats.org/officeDocument/2006/relationships/slide" Target="slides/slide374.xml"/><Relationship Id="rId582" Type="http://schemas.openxmlformats.org/officeDocument/2006/relationships/slide" Target="slides/slide581.xml"/><Relationship Id="rId803" Type="http://schemas.openxmlformats.org/officeDocument/2006/relationships/slide" Target="slides/slide802.xml"/><Relationship Id="rId1226" Type="http://schemas.openxmlformats.org/officeDocument/2006/relationships/slide" Target="slides/slide1225.xml"/><Relationship Id="rId1433" Type="http://schemas.openxmlformats.org/officeDocument/2006/relationships/slide" Target="slides/slide1432.xml"/><Relationship Id="rId1640" Type="http://schemas.openxmlformats.org/officeDocument/2006/relationships/slide" Target="slides/slide1639.xml"/><Relationship Id="rId3" Type="http://schemas.openxmlformats.org/officeDocument/2006/relationships/slide" Target="slides/slide2.xml"/><Relationship Id="rId235" Type="http://schemas.openxmlformats.org/officeDocument/2006/relationships/slide" Target="slides/slide234.xml"/><Relationship Id="rId442" Type="http://schemas.openxmlformats.org/officeDocument/2006/relationships/slide" Target="slides/slide441.xml"/><Relationship Id="rId887" Type="http://schemas.openxmlformats.org/officeDocument/2006/relationships/slide" Target="slides/slide886.xml"/><Relationship Id="rId1072" Type="http://schemas.openxmlformats.org/officeDocument/2006/relationships/slide" Target="slides/slide1071.xml"/><Relationship Id="rId1500" Type="http://schemas.openxmlformats.org/officeDocument/2006/relationships/slide" Target="slides/slide1499.xml"/><Relationship Id="rId302" Type="http://schemas.openxmlformats.org/officeDocument/2006/relationships/slide" Target="slides/slide301.xml"/><Relationship Id="rId747" Type="http://schemas.openxmlformats.org/officeDocument/2006/relationships/slide" Target="slides/slide746.xml"/><Relationship Id="rId954" Type="http://schemas.openxmlformats.org/officeDocument/2006/relationships/slide" Target="slides/slide953.xml"/><Relationship Id="rId1377" Type="http://schemas.openxmlformats.org/officeDocument/2006/relationships/slide" Target="slides/slide1376.xml"/><Relationship Id="rId1584" Type="http://schemas.openxmlformats.org/officeDocument/2006/relationships/slide" Target="slides/slide1583.xml"/><Relationship Id="rId83" Type="http://schemas.openxmlformats.org/officeDocument/2006/relationships/slide" Target="slides/slide82.xml"/><Relationship Id="rId179" Type="http://schemas.openxmlformats.org/officeDocument/2006/relationships/slide" Target="slides/slide178.xml"/><Relationship Id="rId386" Type="http://schemas.openxmlformats.org/officeDocument/2006/relationships/slide" Target="slides/slide385.xml"/><Relationship Id="rId593" Type="http://schemas.openxmlformats.org/officeDocument/2006/relationships/slide" Target="slides/slide592.xml"/><Relationship Id="rId607" Type="http://schemas.openxmlformats.org/officeDocument/2006/relationships/slide" Target="slides/slide606.xml"/><Relationship Id="rId814" Type="http://schemas.openxmlformats.org/officeDocument/2006/relationships/slide" Target="slides/slide813.xml"/><Relationship Id="rId1237" Type="http://schemas.openxmlformats.org/officeDocument/2006/relationships/slide" Target="slides/slide1236.xml"/><Relationship Id="rId1444" Type="http://schemas.openxmlformats.org/officeDocument/2006/relationships/slide" Target="slides/slide1443.xml"/><Relationship Id="rId1651" Type="http://schemas.openxmlformats.org/officeDocument/2006/relationships/slide" Target="slides/slide1650.xml"/><Relationship Id="rId246" Type="http://schemas.openxmlformats.org/officeDocument/2006/relationships/slide" Target="slides/slide245.xml"/><Relationship Id="rId453" Type="http://schemas.openxmlformats.org/officeDocument/2006/relationships/slide" Target="slides/slide452.xml"/><Relationship Id="rId660" Type="http://schemas.openxmlformats.org/officeDocument/2006/relationships/slide" Target="slides/slide659.xml"/><Relationship Id="rId898" Type="http://schemas.openxmlformats.org/officeDocument/2006/relationships/slide" Target="slides/slide897.xml"/><Relationship Id="rId1083" Type="http://schemas.openxmlformats.org/officeDocument/2006/relationships/slide" Target="slides/slide1082.xml"/><Relationship Id="rId1290" Type="http://schemas.openxmlformats.org/officeDocument/2006/relationships/slide" Target="slides/slide1289.xml"/><Relationship Id="rId1304" Type="http://schemas.openxmlformats.org/officeDocument/2006/relationships/slide" Target="slides/slide1303.xml"/><Relationship Id="rId1511" Type="http://schemas.openxmlformats.org/officeDocument/2006/relationships/slide" Target="slides/slide1510.xml"/><Relationship Id="rId106" Type="http://schemas.openxmlformats.org/officeDocument/2006/relationships/slide" Target="slides/slide105.xml"/><Relationship Id="rId313" Type="http://schemas.openxmlformats.org/officeDocument/2006/relationships/slide" Target="slides/slide312.xml"/><Relationship Id="rId758" Type="http://schemas.openxmlformats.org/officeDocument/2006/relationships/slide" Target="slides/slide757.xml"/><Relationship Id="rId965" Type="http://schemas.openxmlformats.org/officeDocument/2006/relationships/slide" Target="slides/slide964.xml"/><Relationship Id="rId1150" Type="http://schemas.openxmlformats.org/officeDocument/2006/relationships/slide" Target="slides/slide1149.xml"/><Relationship Id="rId1388" Type="http://schemas.openxmlformats.org/officeDocument/2006/relationships/slide" Target="slides/slide1387.xml"/><Relationship Id="rId1595" Type="http://schemas.openxmlformats.org/officeDocument/2006/relationships/slide" Target="slides/slide1594.xml"/><Relationship Id="rId1609" Type="http://schemas.openxmlformats.org/officeDocument/2006/relationships/slide" Target="slides/slide1608.xml"/><Relationship Id="rId10" Type="http://schemas.openxmlformats.org/officeDocument/2006/relationships/slide" Target="slides/slide9.xml"/><Relationship Id="rId94" Type="http://schemas.openxmlformats.org/officeDocument/2006/relationships/slide" Target="slides/slide93.xml"/><Relationship Id="rId397" Type="http://schemas.openxmlformats.org/officeDocument/2006/relationships/slide" Target="slides/slide396.xml"/><Relationship Id="rId520" Type="http://schemas.openxmlformats.org/officeDocument/2006/relationships/slide" Target="slides/slide519.xml"/><Relationship Id="rId618" Type="http://schemas.openxmlformats.org/officeDocument/2006/relationships/slide" Target="slides/slide617.xml"/><Relationship Id="rId825" Type="http://schemas.openxmlformats.org/officeDocument/2006/relationships/slide" Target="slides/slide824.xml"/><Relationship Id="rId1248" Type="http://schemas.openxmlformats.org/officeDocument/2006/relationships/slide" Target="slides/slide1247.xml"/><Relationship Id="rId1455" Type="http://schemas.openxmlformats.org/officeDocument/2006/relationships/slide" Target="slides/slide1454.xml"/><Relationship Id="rId1662" Type="http://schemas.openxmlformats.org/officeDocument/2006/relationships/notesMaster" Target="notesMasters/notesMaster1.xml"/><Relationship Id="rId257" Type="http://schemas.openxmlformats.org/officeDocument/2006/relationships/slide" Target="slides/slide256.xml"/><Relationship Id="rId464" Type="http://schemas.openxmlformats.org/officeDocument/2006/relationships/slide" Target="slides/slide463.xml"/><Relationship Id="rId1010" Type="http://schemas.openxmlformats.org/officeDocument/2006/relationships/slide" Target="slides/slide1009.xml"/><Relationship Id="rId1094" Type="http://schemas.openxmlformats.org/officeDocument/2006/relationships/slide" Target="slides/slide1093.xml"/><Relationship Id="rId1108" Type="http://schemas.openxmlformats.org/officeDocument/2006/relationships/slide" Target="slides/slide1107.xml"/><Relationship Id="rId1315" Type="http://schemas.openxmlformats.org/officeDocument/2006/relationships/slide" Target="slides/slide1314.xml"/><Relationship Id="rId117" Type="http://schemas.openxmlformats.org/officeDocument/2006/relationships/slide" Target="slides/slide116.xml"/><Relationship Id="rId671" Type="http://schemas.openxmlformats.org/officeDocument/2006/relationships/slide" Target="slides/slide670.xml"/><Relationship Id="rId769" Type="http://schemas.openxmlformats.org/officeDocument/2006/relationships/slide" Target="slides/slide768.xml"/><Relationship Id="rId976" Type="http://schemas.openxmlformats.org/officeDocument/2006/relationships/slide" Target="slides/slide975.xml"/><Relationship Id="rId1399" Type="http://schemas.openxmlformats.org/officeDocument/2006/relationships/slide" Target="slides/slide1398.xml"/><Relationship Id="rId324" Type="http://schemas.openxmlformats.org/officeDocument/2006/relationships/slide" Target="slides/slide323.xml"/><Relationship Id="rId531" Type="http://schemas.openxmlformats.org/officeDocument/2006/relationships/slide" Target="slides/slide530.xml"/><Relationship Id="rId629" Type="http://schemas.openxmlformats.org/officeDocument/2006/relationships/slide" Target="slides/slide628.xml"/><Relationship Id="rId1161" Type="http://schemas.openxmlformats.org/officeDocument/2006/relationships/slide" Target="slides/slide1160.xml"/><Relationship Id="rId1259" Type="http://schemas.openxmlformats.org/officeDocument/2006/relationships/slide" Target="slides/slide1258.xml"/><Relationship Id="rId1466" Type="http://schemas.openxmlformats.org/officeDocument/2006/relationships/slide" Target="slides/slide1465.xml"/><Relationship Id="rId836" Type="http://schemas.openxmlformats.org/officeDocument/2006/relationships/slide" Target="slides/slide835.xml"/><Relationship Id="rId1021" Type="http://schemas.openxmlformats.org/officeDocument/2006/relationships/slide" Target="slides/slide1020.xml"/><Relationship Id="rId1119" Type="http://schemas.openxmlformats.org/officeDocument/2006/relationships/slide" Target="slides/slide1118.xml"/><Relationship Id="rId903" Type="http://schemas.openxmlformats.org/officeDocument/2006/relationships/slide" Target="slides/slide902.xml"/><Relationship Id="rId1326" Type="http://schemas.openxmlformats.org/officeDocument/2006/relationships/slide" Target="slides/slide1325.xml"/><Relationship Id="rId1533" Type="http://schemas.openxmlformats.org/officeDocument/2006/relationships/slide" Target="slides/slide1532.xml"/><Relationship Id="rId32" Type="http://schemas.openxmlformats.org/officeDocument/2006/relationships/slide" Target="slides/slide31.xml"/><Relationship Id="rId1600" Type="http://schemas.openxmlformats.org/officeDocument/2006/relationships/slide" Target="slides/slide1599.xml"/><Relationship Id="rId181" Type="http://schemas.openxmlformats.org/officeDocument/2006/relationships/slide" Target="slides/slide180.xml"/><Relationship Id="rId279" Type="http://schemas.openxmlformats.org/officeDocument/2006/relationships/slide" Target="slides/slide278.xml"/><Relationship Id="rId486" Type="http://schemas.openxmlformats.org/officeDocument/2006/relationships/slide" Target="slides/slide485.xml"/><Relationship Id="rId693" Type="http://schemas.openxmlformats.org/officeDocument/2006/relationships/slide" Target="slides/slide692.xml"/><Relationship Id="rId139" Type="http://schemas.openxmlformats.org/officeDocument/2006/relationships/slide" Target="slides/slide138.xml"/><Relationship Id="rId346" Type="http://schemas.openxmlformats.org/officeDocument/2006/relationships/slide" Target="slides/slide345.xml"/><Relationship Id="rId553" Type="http://schemas.openxmlformats.org/officeDocument/2006/relationships/slide" Target="slides/slide552.xml"/><Relationship Id="rId760" Type="http://schemas.openxmlformats.org/officeDocument/2006/relationships/slide" Target="slides/slide759.xml"/><Relationship Id="rId998" Type="http://schemas.openxmlformats.org/officeDocument/2006/relationships/slide" Target="slides/slide997.xml"/><Relationship Id="rId1183" Type="http://schemas.openxmlformats.org/officeDocument/2006/relationships/slide" Target="slides/slide1182.xml"/><Relationship Id="rId1390" Type="http://schemas.openxmlformats.org/officeDocument/2006/relationships/slide" Target="slides/slide1389.xml"/><Relationship Id="rId206" Type="http://schemas.openxmlformats.org/officeDocument/2006/relationships/slide" Target="slides/slide205.xml"/><Relationship Id="rId413" Type="http://schemas.openxmlformats.org/officeDocument/2006/relationships/slide" Target="slides/slide412.xml"/><Relationship Id="rId858" Type="http://schemas.openxmlformats.org/officeDocument/2006/relationships/slide" Target="slides/slide857.xml"/><Relationship Id="rId1043" Type="http://schemas.openxmlformats.org/officeDocument/2006/relationships/slide" Target="slides/slide1042.xml"/><Relationship Id="rId1488" Type="http://schemas.openxmlformats.org/officeDocument/2006/relationships/slide" Target="slides/slide1487.xml"/><Relationship Id="rId620" Type="http://schemas.openxmlformats.org/officeDocument/2006/relationships/slide" Target="slides/slide619.xml"/><Relationship Id="rId718" Type="http://schemas.openxmlformats.org/officeDocument/2006/relationships/slide" Target="slides/slide717.xml"/><Relationship Id="rId925" Type="http://schemas.openxmlformats.org/officeDocument/2006/relationships/slide" Target="slides/slide924.xml"/><Relationship Id="rId1250" Type="http://schemas.openxmlformats.org/officeDocument/2006/relationships/slide" Target="slides/slide1249.xml"/><Relationship Id="rId1348" Type="http://schemas.openxmlformats.org/officeDocument/2006/relationships/slide" Target="slides/slide1347.xml"/><Relationship Id="rId1555" Type="http://schemas.openxmlformats.org/officeDocument/2006/relationships/slide" Target="slides/slide1554.xml"/><Relationship Id="rId1110" Type="http://schemas.openxmlformats.org/officeDocument/2006/relationships/slide" Target="slides/slide1109.xml"/><Relationship Id="rId1208" Type="http://schemas.openxmlformats.org/officeDocument/2006/relationships/slide" Target="slides/slide1207.xml"/><Relationship Id="rId1415" Type="http://schemas.openxmlformats.org/officeDocument/2006/relationships/slide" Target="slides/slide1414.xml"/><Relationship Id="rId54" Type="http://schemas.openxmlformats.org/officeDocument/2006/relationships/slide" Target="slides/slide53.xml"/><Relationship Id="rId1622" Type="http://schemas.openxmlformats.org/officeDocument/2006/relationships/slide" Target="slides/slide1621.xml"/><Relationship Id="rId270" Type="http://schemas.openxmlformats.org/officeDocument/2006/relationships/slide" Target="slides/slide269.xml"/><Relationship Id="rId130" Type="http://schemas.openxmlformats.org/officeDocument/2006/relationships/slide" Target="slides/slide129.xml"/><Relationship Id="rId368" Type="http://schemas.openxmlformats.org/officeDocument/2006/relationships/slide" Target="slides/slide367.xml"/><Relationship Id="rId575" Type="http://schemas.openxmlformats.org/officeDocument/2006/relationships/slide" Target="slides/slide574.xml"/><Relationship Id="rId782" Type="http://schemas.openxmlformats.org/officeDocument/2006/relationships/slide" Target="slides/slide781.xml"/><Relationship Id="rId228" Type="http://schemas.openxmlformats.org/officeDocument/2006/relationships/slide" Target="slides/slide227.xml"/><Relationship Id="rId435" Type="http://schemas.openxmlformats.org/officeDocument/2006/relationships/slide" Target="slides/slide434.xml"/><Relationship Id="rId642" Type="http://schemas.openxmlformats.org/officeDocument/2006/relationships/slide" Target="slides/slide641.xml"/><Relationship Id="rId1065" Type="http://schemas.openxmlformats.org/officeDocument/2006/relationships/slide" Target="slides/slide1064.xml"/><Relationship Id="rId1272" Type="http://schemas.openxmlformats.org/officeDocument/2006/relationships/slide" Target="slides/slide1271.xml"/><Relationship Id="rId502" Type="http://schemas.openxmlformats.org/officeDocument/2006/relationships/slide" Target="slides/slide501.xml"/><Relationship Id="rId947" Type="http://schemas.openxmlformats.org/officeDocument/2006/relationships/slide" Target="slides/slide946.xml"/><Relationship Id="rId1132" Type="http://schemas.openxmlformats.org/officeDocument/2006/relationships/slide" Target="slides/slide1131.xml"/><Relationship Id="rId1577" Type="http://schemas.openxmlformats.org/officeDocument/2006/relationships/slide" Target="slides/slide1576.xml"/><Relationship Id="rId76" Type="http://schemas.openxmlformats.org/officeDocument/2006/relationships/slide" Target="slides/slide75.xml"/><Relationship Id="rId807" Type="http://schemas.openxmlformats.org/officeDocument/2006/relationships/slide" Target="slides/slide806.xml"/><Relationship Id="rId1437" Type="http://schemas.openxmlformats.org/officeDocument/2006/relationships/slide" Target="slides/slide1436.xml"/><Relationship Id="rId1644" Type="http://schemas.openxmlformats.org/officeDocument/2006/relationships/slide" Target="slides/slide1643.xml"/><Relationship Id="rId1504" Type="http://schemas.openxmlformats.org/officeDocument/2006/relationships/slide" Target="slides/slide1503.xml"/><Relationship Id="rId292" Type="http://schemas.openxmlformats.org/officeDocument/2006/relationships/slide" Target="slides/slide291.xml"/><Relationship Id="rId597" Type="http://schemas.openxmlformats.org/officeDocument/2006/relationships/slide" Target="slides/slide596.xml"/><Relationship Id="rId152" Type="http://schemas.openxmlformats.org/officeDocument/2006/relationships/slide" Target="slides/slide151.xml"/><Relationship Id="rId457" Type="http://schemas.openxmlformats.org/officeDocument/2006/relationships/slide" Target="slides/slide456.xml"/><Relationship Id="rId1087" Type="http://schemas.openxmlformats.org/officeDocument/2006/relationships/slide" Target="slides/slide1086.xml"/><Relationship Id="rId1294" Type="http://schemas.openxmlformats.org/officeDocument/2006/relationships/slide" Target="slides/slide1293.xml"/><Relationship Id="rId664" Type="http://schemas.openxmlformats.org/officeDocument/2006/relationships/slide" Target="slides/slide663.xml"/><Relationship Id="rId871" Type="http://schemas.openxmlformats.org/officeDocument/2006/relationships/slide" Target="slides/slide870.xml"/><Relationship Id="rId969" Type="http://schemas.openxmlformats.org/officeDocument/2006/relationships/slide" Target="slides/slide968.xml"/><Relationship Id="rId1599" Type="http://schemas.openxmlformats.org/officeDocument/2006/relationships/slide" Target="slides/slide1598.xml"/><Relationship Id="rId317" Type="http://schemas.openxmlformats.org/officeDocument/2006/relationships/slide" Target="slides/slide316.xml"/><Relationship Id="rId524" Type="http://schemas.openxmlformats.org/officeDocument/2006/relationships/slide" Target="slides/slide523.xml"/><Relationship Id="rId731" Type="http://schemas.openxmlformats.org/officeDocument/2006/relationships/slide" Target="slides/slide730.xml"/><Relationship Id="rId1154" Type="http://schemas.openxmlformats.org/officeDocument/2006/relationships/slide" Target="slides/slide1153.xml"/><Relationship Id="rId1361" Type="http://schemas.openxmlformats.org/officeDocument/2006/relationships/slide" Target="slides/slide1360.xml"/><Relationship Id="rId1459" Type="http://schemas.openxmlformats.org/officeDocument/2006/relationships/slide" Target="slides/slide1458.xml"/><Relationship Id="rId98" Type="http://schemas.openxmlformats.org/officeDocument/2006/relationships/slide" Target="slides/slide97.xml"/><Relationship Id="rId829" Type="http://schemas.openxmlformats.org/officeDocument/2006/relationships/slide" Target="slides/slide828.xml"/><Relationship Id="rId1014" Type="http://schemas.openxmlformats.org/officeDocument/2006/relationships/slide" Target="slides/slide1013.xml"/><Relationship Id="rId1221" Type="http://schemas.openxmlformats.org/officeDocument/2006/relationships/slide" Target="slides/slide1220.xml"/><Relationship Id="rId1666" Type="http://schemas.openxmlformats.org/officeDocument/2006/relationships/tableStyles" Target="tableStyles.xml"/><Relationship Id="rId1319" Type="http://schemas.openxmlformats.org/officeDocument/2006/relationships/slide" Target="slides/slide1318.xml"/><Relationship Id="rId1526" Type="http://schemas.openxmlformats.org/officeDocument/2006/relationships/slide" Target="slides/slide1525.xml"/><Relationship Id="rId25" Type="http://schemas.openxmlformats.org/officeDocument/2006/relationships/slide" Target="slides/slide24.xml"/><Relationship Id="rId174" Type="http://schemas.openxmlformats.org/officeDocument/2006/relationships/slide" Target="slides/slide173.xml"/><Relationship Id="rId381" Type="http://schemas.openxmlformats.org/officeDocument/2006/relationships/slide" Target="slides/slide380.xml"/><Relationship Id="rId241" Type="http://schemas.openxmlformats.org/officeDocument/2006/relationships/slide" Target="slides/slide240.xml"/><Relationship Id="rId479" Type="http://schemas.openxmlformats.org/officeDocument/2006/relationships/slide" Target="slides/slide478.xml"/><Relationship Id="rId686" Type="http://schemas.openxmlformats.org/officeDocument/2006/relationships/slide" Target="slides/slide685.xml"/><Relationship Id="rId893" Type="http://schemas.openxmlformats.org/officeDocument/2006/relationships/slide" Target="slides/slide892.xml"/><Relationship Id="rId339" Type="http://schemas.openxmlformats.org/officeDocument/2006/relationships/slide" Target="slides/slide338.xml"/><Relationship Id="rId546" Type="http://schemas.openxmlformats.org/officeDocument/2006/relationships/slide" Target="slides/slide545.xml"/><Relationship Id="rId753" Type="http://schemas.openxmlformats.org/officeDocument/2006/relationships/slide" Target="slides/slide752.xml"/><Relationship Id="rId1176" Type="http://schemas.openxmlformats.org/officeDocument/2006/relationships/slide" Target="slides/slide1175.xml"/><Relationship Id="rId1383" Type="http://schemas.openxmlformats.org/officeDocument/2006/relationships/slide" Target="slides/slide1382.xml"/><Relationship Id="rId101" Type="http://schemas.openxmlformats.org/officeDocument/2006/relationships/slide" Target="slides/slide100.xml"/><Relationship Id="rId406" Type="http://schemas.openxmlformats.org/officeDocument/2006/relationships/slide" Target="slides/slide405.xml"/><Relationship Id="rId960" Type="http://schemas.openxmlformats.org/officeDocument/2006/relationships/slide" Target="slides/slide959.xml"/><Relationship Id="rId1036" Type="http://schemas.openxmlformats.org/officeDocument/2006/relationships/slide" Target="slides/slide1035.xml"/><Relationship Id="rId1243" Type="http://schemas.openxmlformats.org/officeDocument/2006/relationships/slide" Target="slides/slide1242.xml"/><Relationship Id="rId1590" Type="http://schemas.openxmlformats.org/officeDocument/2006/relationships/slide" Target="slides/slide1589.xml"/><Relationship Id="rId613" Type="http://schemas.openxmlformats.org/officeDocument/2006/relationships/slide" Target="slides/slide612.xml"/><Relationship Id="rId820" Type="http://schemas.openxmlformats.org/officeDocument/2006/relationships/slide" Target="slides/slide819.xml"/><Relationship Id="rId918" Type="http://schemas.openxmlformats.org/officeDocument/2006/relationships/slide" Target="slides/slide917.xml"/><Relationship Id="rId1450" Type="http://schemas.openxmlformats.org/officeDocument/2006/relationships/slide" Target="slides/slide1449.xml"/><Relationship Id="rId1548" Type="http://schemas.openxmlformats.org/officeDocument/2006/relationships/slide" Target="slides/slide1547.xml"/><Relationship Id="rId1103" Type="http://schemas.openxmlformats.org/officeDocument/2006/relationships/slide" Target="slides/slide1102.xml"/><Relationship Id="rId1310" Type="http://schemas.openxmlformats.org/officeDocument/2006/relationships/slide" Target="slides/slide1309.xml"/><Relationship Id="rId1408" Type="http://schemas.openxmlformats.org/officeDocument/2006/relationships/slide" Target="slides/slide1407.xml"/><Relationship Id="rId47" Type="http://schemas.openxmlformats.org/officeDocument/2006/relationships/slide" Target="slides/slide46.xml"/><Relationship Id="rId1615" Type="http://schemas.openxmlformats.org/officeDocument/2006/relationships/slide" Target="slides/slide1614.xml"/><Relationship Id="rId196" Type="http://schemas.openxmlformats.org/officeDocument/2006/relationships/slide" Target="slides/slide195.xml"/><Relationship Id="rId263" Type="http://schemas.openxmlformats.org/officeDocument/2006/relationships/slide" Target="slides/slide262.xml"/><Relationship Id="rId470" Type="http://schemas.openxmlformats.org/officeDocument/2006/relationships/slide" Target="slides/slide469.xml"/><Relationship Id="rId123" Type="http://schemas.openxmlformats.org/officeDocument/2006/relationships/slide" Target="slides/slide122.xml"/><Relationship Id="rId330" Type="http://schemas.openxmlformats.org/officeDocument/2006/relationships/slide" Target="slides/slide329.xml"/><Relationship Id="rId568" Type="http://schemas.openxmlformats.org/officeDocument/2006/relationships/slide" Target="slides/slide567.xml"/><Relationship Id="rId775" Type="http://schemas.openxmlformats.org/officeDocument/2006/relationships/slide" Target="slides/slide774.xml"/><Relationship Id="rId982" Type="http://schemas.openxmlformats.org/officeDocument/2006/relationships/slide" Target="slides/slide981.xml"/><Relationship Id="rId1198" Type="http://schemas.openxmlformats.org/officeDocument/2006/relationships/slide" Target="slides/slide1197.xml"/><Relationship Id="rId428" Type="http://schemas.openxmlformats.org/officeDocument/2006/relationships/slide" Target="slides/slide427.xml"/><Relationship Id="rId635" Type="http://schemas.openxmlformats.org/officeDocument/2006/relationships/slide" Target="slides/slide634.xml"/><Relationship Id="rId842" Type="http://schemas.openxmlformats.org/officeDocument/2006/relationships/slide" Target="slides/slide841.xml"/><Relationship Id="rId1058" Type="http://schemas.openxmlformats.org/officeDocument/2006/relationships/slide" Target="slides/slide1057.xml"/><Relationship Id="rId1265" Type="http://schemas.openxmlformats.org/officeDocument/2006/relationships/slide" Target="slides/slide1264.xml"/><Relationship Id="rId1472" Type="http://schemas.openxmlformats.org/officeDocument/2006/relationships/slide" Target="slides/slide1471.xml"/><Relationship Id="rId702" Type="http://schemas.openxmlformats.org/officeDocument/2006/relationships/slide" Target="slides/slide701.xml"/><Relationship Id="rId1125" Type="http://schemas.openxmlformats.org/officeDocument/2006/relationships/slide" Target="slides/slide1124.xml"/><Relationship Id="rId1332" Type="http://schemas.openxmlformats.org/officeDocument/2006/relationships/slide" Target="slides/slide1331.xml"/><Relationship Id="rId69" Type="http://schemas.openxmlformats.org/officeDocument/2006/relationships/slide" Target="slides/slide68.xml"/><Relationship Id="rId1637" Type="http://schemas.openxmlformats.org/officeDocument/2006/relationships/slide" Target="slides/slide1636.xml"/><Relationship Id="rId285" Type="http://schemas.openxmlformats.org/officeDocument/2006/relationships/slide" Target="slides/slide284.xml"/><Relationship Id="rId492" Type="http://schemas.openxmlformats.org/officeDocument/2006/relationships/slide" Target="slides/slide491.xml"/><Relationship Id="rId797" Type="http://schemas.openxmlformats.org/officeDocument/2006/relationships/slide" Target="slides/slide796.xml"/><Relationship Id="rId145" Type="http://schemas.openxmlformats.org/officeDocument/2006/relationships/slide" Target="slides/slide144.xml"/><Relationship Id="rId352" Type="http://schemas.openxmlformats.org/officeDocument/2006/relationships/slide" Target="slides/slide351.xml"/><Relationship Id="rId1287" Type="http://schemas.openxmlformats.org/officeDocument/2006/relationships/slide" Target="slides/slide1286.xml"/><Relationship Id="rId212" Type="http://schemas.openxmlformats.org/officeDocument/2006/relationships/slide" Target="slides/slide211.xml"/><Relationship Id="rId657" Type="http://schemas.openxmlformats.org/officeDocument/2006/relationships/slide" Target="slides/slide656.xml"/><Relationship Id="rId864" Type="http://schemas.openxmlformats.org/officeDocument/2006/relationships/slide" Target="slides/slide863.xml"/><Relationship Id="rId1494" Type="http://schemas.openxmlformats.org/officeDocument/2006/relationships/slide" Target="slides/slide1493.xml"/><Relationship Id="rId517" Type="http://schemas.openxmlformats.org/officeDocument/2006/relationships/slide" Target="slides/slide516.xml"/><Relationship Id="rId724" Type="http://schemas.openxmlformats.org/officeDocument/2006/relationships/slide" Target="slides/slide723.xml"/><Relationship Id="rId931" Type="http://schemas.openxmlformats.org/officeDocument/2006/relationships/slide" Target="slides/slide930.xml"/><Relationship Id="rId1147" Type="http://schemas.openxmlformats.org/officeDocument/2006/relationships/slide" Target="slides/slide1146.xml"/><Relationship Id="rId1354" Type="http://schemas.openxmlformats.org/officeDocument/2006/relationships/slide" Target="slides/slide1353.xml"/><Relationship Id="rId1561" Type="http://schemas.openxmlformats.org/officeDocument/2006/relationships/slide" Target="slides/slide1560.xml"/><Relationship Id="rId60" Type="http://schemas.openxmlformats.org/officeDocument/2006/relationships/slide" Target="slides/slide59.xml"/><Relationship Id="rId1007" Type="http://schemas.openxmlformats.org/officeDocument/2006/relationships/slide" Target="slides/slide1006.xml"/><Relationship Id="rId1214" Type="http://schemas.openxmlformats.org/officeDocument/2006/relationships/slide" Target="slides/slide1213.xml"/><Relationship Id="rId1421" Type="http://schemas.openxmlformats.org/officeDocument/2006/relationships/slide" Target="slides/slide1420.xml"/><Relationship Id="rId1659" Type="http://schemas.openxmlformats.org/officeDocument/2006/relationships/slide" Target="slides/slide1658.xml"/><Relationship Id="rId1519" Type="http://schemas.openxmlformats.org/officeDocument/2006/relationships/slide" Target="slides/slide1518.xml"/><Relationship Id="rId18" Type="http://schemas.openxmlformats.org/officeDocument/2006/relationships/slide" Target="slides/slide17.xml"/><Relationship Id="rId167" Type="http://schemas.openxmlformats.org/officeDocument/2006/relationships/slide" Target="slides/slide166.xml"/><Relationship Id="rId374" Type="http://schemas.openxmlformats.org/officeDocument/2006/relationships/slide" Target="slides/slide373.xml"/><Relationship Id="rId581" Type="http://schemas.openxmlformats.org/officeDocument/2006/relationships/slide" Target="slides/slide580.xml"/><Relationship Id="rId234" Type="http://schemas.openxmlformats.org/officeDocument/2006/relationships/slide" Target="slides/slide233.xml"/><Relationship Id="rId679" Type="http://schemas.openxmlformats.org/officeDocument/2006/relationships/slide" Target="slides/slide678.xml"/><Relationship Id="rId886" Type="http://schemas.openxmlformats.org/officeDocument/2006/relationships/slide" Target="slides/slide885.xml"/><Relationship Id="rId2" Type="http://schemas.openxmlformats.org/officeDocument/2006/relationships/slide" Target="slides/slide1.xml"/><Relationship Id="rId441" Type="http://schemas.openxmlformats.org/officeDocument/2006/relationships/slide" Target="slides/slide440.xml"/><Relationship Id="rId539" Type="http://schemas.openxmlformats.org/officeDocument/2006/relationships/slide" Target="slides/slide538.xml"/><Relationship Id="rId746" Type="http://schemas.openxmlformats.org/officeDocument/2006/relationships/slide" Target="slides/slide745.xml"/><Relationship Id="rId1071" Type="http://schemas.openxmlformats.org/officeDocument/2006/relationships/slide" Target="slides/slide1070.xml"/><Relationship Id="rId1169" Type="http://schemas.openxmlformats.org/officeDocument/2006/relationships/slide" Target="slides/slide1168.xml"/><Relationship Id="rId1376" Type="http://schemas.openxmlformats.org/officeDocument/2006/relationships/slide" Target="slides/slide1375.xml"/><Relationship Id="rId1583" Type="http://schemas.openxmlformats.org/officeDocument/2006/relationships/slide" Target="slides/slide1582.xml"/><Relationship Id="rId301" Type="http://schemas.openxmlformats.org/officeDocument/2006/relationships/slide" Target="slides/slide300.xml"/><Relationship Id="rId953" Type="http://schemas.openxmlformats.org/officeDocument/2006/relationships/slide" Target="slides/slide952.xml"/><Relationship Id="rId1029" Type="http://schemas.openxmlformats.org/officeDocument/2006/relationships/slide" Target="slides/slide1028.xml"/><Relationship Id="rId1236" Type="http://schemas.openxmlformats.org/officeDocument/2006/relationships/slide" Target="slides/slide1235.xml"/><Relationship Id="rId82" Type="http://schemas.openxmlformats.org/officeDocument/2006/relationships/slide" Target="slides/slide81.xml"/><Relationship Id="rId606" Type="http://schemas.openxmlformats.org/officeDocument/2006/relationships/slide" Target="slides/slide605.xml"/><Relationship Id="rId813" Type="http://schemas.openxmlformats.org/officeDocument/2006/relationships/slide" Target="slides/slide812.xml"/><Relationship Id="rId1443" Type="http://schemas.openxmlformats.org/officeDocument/2006/relationships/slide" Target="slides/slide1442.xml"/><Relationship Id="rId1650" Type="http://schemas.openxmlformats.org/officeDocument/2006/relationships/slide" Target="slides/slide1649.xml"/><Relationship Id="rId1303" Type="http://schemas.openxmlformats.org/officeDocument/2006/relationships/slide" Target="slides/slide1302.xml"/><Relationship Id="rId1510" Type="http://schemas.openxmlformats.org/officeDocument/2006/relationships/slide" Target="slides/slide1509.xml"/><Relationship Id="rId1608" Type="http://schemas.openxmlformats.org/officeDocument/2006/relationships/slide" Target="slides/slide1607.xml"/><Relationship Id="rId189" Type="http://schemas.openxmlformats.org/officeDocument/2006/relationships/slide" Target="slides/slide188.xml"/><Relationship Id="rId396" Type="http://schemas.openxmlformats.org/officeDocument/2006/relationships/slide" Target="slides/slide395.xml"/><Relationship Id="rId256" Type="http://schemas.openxmlformats.org/officeDocument/2006/relationships/slide" Target="slides/slide255.xml"/><Relationship Id="rId463" Type="http://schemas.openxmlformats.org/officeDocument/2006/relationships/slide" Target="slides/slide462.xml"/><Relationship Id="rId670" Type="http://schemas.openxmlformats.org/officeDocument/2006/relationships/slide" Target="slides/slide669.xml"/><Relationship Id="rId1093" Type="http://schemas.openxmlformats.org/officeDocument/2006/relationships/slide" Target="slides/slide1092.xml"/><Relationship Id="rId116" Type="http://schemas.openxmlformats.org/officeDocument/2006/relationships/slide" Target="slides/slide115.xml"/><Relationship Id="rId323" Type="http://schemas.openxmlformats.org/officeDocument/2006/relationships/slide" Target="slides/slide322.xml"/><Relationship Id="rId530" Type="http://schemas.openxmlformats.org/officeDocument/2006/relationships/slide" Target="slides/slide529.xml"/><Relationship Id="rId768" Type="http://schemas.openxmlformats.org/officeDocument/2006/relationships/slide" Target="slides/slide767.xml"/><Relationship Id="rId975" Type="http://schemas.openxmlformats.org/officeDocument/2006/relationships/slide" Target="slides/slide974.xml"/><Relationship Id="rId1160" Type="http://schemas.openxmlformats.org/officeDocument/2006/relationships/slide" Target="slides/slide1159.xml"/><Relationship Id="rId1398" Type="http://schemas.openxmlformats.org/officeDocument/2006/relationships/slide" Target="slides/slide1397.xml"/><Relationship Id="rId628" Type="http://schemas.openxmlformats.org/officeDocument/2006/relationships/slide" Target="slides/slide627.xml"/><Relationship Id="rId835" Type="http://schemas.openxmlformats.org/officeDocument/2006/relationships/slide" Target="slides/slide834.xml"/><Relationship Id="rId1258" Type="http://schemas.openxmlformats.org/officeDocument/2006/relationships/slide" Target="slides/slide1257.xml"/><Relationship Id="rId1465" Type="http://schemas.openxmlformats.org/officeDocument/2006/relationships/slide" Target="slides/slide1464.xml"/><Relationship Id="rId1020" Type="http://schemas.openxmlformats.org/officeDocument/2006/relationships/slide" Target="slides/slide1019.xml"/><Relationship Id="rId1118" Type="http://schemas.openxmlformats.org/officeDocument/2006/relationships/slide" Target="slides/slide1117.xml"/><Relationship Id="rId1325" Type="http://schemas.openxmlformats.org/officeDocument/2006/relationships/slide" Target="slides/slide1324.xml"/><Relationship Id="rId1532" Type="http://schemas.openxmlformats.org/officeDocument/2006/relationships/slide" Target="slides/slide1531.xml"/><Relationship Id="rId902" Type="http://schemas.openxmlformats.org/officeDocument/2006/relationships/slide" Target="slides/slide901.xml"/><Relationship Id="rId31" Type="http://schemas.openxmlformats.org/officeDocument/2006/relationships/slide" Target="slides/slide30.xml"/><Relationship Id="rId180" Type="http://schemas.openxmlformats.org/officeDocument/2006/relationships/slide" Target="slides/slide179.xml"/><Relationship Id="rId278" Type="http://schemas.openxmlformats.org/officeDocument/2006/relationships/slide" Target="slides/slide277.xml"/><Relationship Id="rId485" Type="http://schemas.openxmlformats.org/officeDocument/2006/relationships/slide" Target="slides/slide484.xml"/><Relationship Id="rId692" Type="http://schemas.openxmlformats.org/officeDocument/2006/relationships/slide" Target="slides/slide691.xml"/><Relationship Id="rId138" Type="http://schemas.openxmlformats.org/officeDocument/2006/relationships/slide" Target="slides/slide137.xml"/><Relationship Id="rId345" Type="http://schemas.openxmlformats.org/officeDocument/2006/relationships/slide" Target="slides/slide344.xml"/><Relationship Id="rId552" Type="http://schemas.openxmlformats.org/officeDocument/2006/relationships/slide" Target="slides/slide551.xml"/><Relationship Id="rId997" Type="http://schemas.openxmlformats.org/officeDocument/2006/relationships/slide" Target="slides/slide996.xml"/><Relationship Id="rId1182" Type="http://schemas.openxmlformats.org/officeDocument/2006/relationships/slide" Target="slides/slide1181.xml"/><Relationship Id="rId205" Type="http://schemas.openxmlformats.org/officeDocument/2006/relationships/slide" Target="slides/slide204.xml"/><Relationship Id="rId412" Type="http://schemas.openxmlformats.org/officeDocument/2006/relationships/slide" Target="slides/slide411.xml"/><Relationship Id="rId857" Type="http://schemas.openxmlformats.org/officeDocument/2006/relationships/slide" Target="slides/slide856.xml"/><Relationship Id="rId1042" Type="http://schemas.openxmlformats.org/officeDocument/2006/relationships/slide" Target="slides/slide1041.xml"/><Relationship Id="rId1487" Type="http://schemas.openxmlformats.org/officeDocument/2006/relationships/slide" Target="slides/slide1486.xml"/><Relationship Id="rId717" Type="http://schemas.openxmlformats.org/officeDocument/2006/relationships/slide" Target="slides/slide716.xml"/><Relationship Id="rId924" Type="http://schemas.openxmlformats.org/officeDocument/2006/relationships/slide" Target="slides/slide923.xml"/><Relationship Id="rId1347" Type="http://schemas.openxmlformats.org/officeDocument/2006/relationships/slide" Target="slides/slide1346.xml"/><Relationship Id="rId1554" Type="http://schemas.openxmlformats.org/officeDocument/2006/relationships/slide" Target="slides/slide1553.xml"/><Relationship Id="rId53" Type="http://schemas.openxmlformats.org/officeDocument/2006/relationships/slide" Target="slides/slide52.xml"/><Relationship Id="rId1207" Type="http://schemas.openxmlformats.org/officeDocument/2006/relationships/slide" Target="slides/slide1206.xml"/><Relationship Id="rId1414" Type="http://schemas.openxmlformats.org/officeDocument/2006/relationships/slide" Target="slides/slide1413.xml"/><Relationship Id="rId1621" Type="http://schemas.openxmlformats.org/officeDocument/2006/relationships/slide" Target="slides/slide1620.xml"/><Relationship Id="rId367" Type="http://schemas.openxmlformats.org/officeDocument/2006/relationships/slide" Target="slides/slide366.xml"/><Relationship Id="rId574" Type="http://schemas.openxmlformats.org/officeDocument/2006/relationships/slide" Target="slides/slide573.xml"/><Relationship Id="rId227" Type="http://schemas.openxmlformats.org/officeDocument/2006/relationships/slide" Target="slides/slide226.xml"/><Relationship Id="rId781" Type="http://schemas.openxmlformats.org/officeDocument/2006/relationships/slide" Target="slides/slide780.xml"/><Relationship Id="rId879" Type="http://schemas.openxmlformats.org/officeDocument/2006/relationships/slide" Target="slides/slide878.xml"/><Relationship Id="rId434" Type="http://schemas.openxmlformats.org/officeDocument/2006/relationships/slide" Target="slides/slide433.xml"/><Relationship Id="rId641" Type="http://schemas.openxmlformats.org/officeDocument/2006/relationships/slide" Target="slides/slide640.xml"/><Relationship Id="rId739" Type="http://schemas.openxmlformats.org/officeDocument/2006/relationships/slide" Target="slides/slide738.xml"/><Relationship Id="rId1064" Type="http://schemas.openxmlformats.org/officeDocument/2006/relationships/slide" Target="slides/slide1063.xml"/><Relationship Id="rId1271" Type="http://schemas.openxmlformats.org/officeDocument/2006/relationships/slide" Target="slides/slide1270.xml"/><Relationship Id="rId1369" Type="http://schemas.openxmlformats.org/officeDocument/2006/relationships/slide" Target="slides/slide1368.xml"/><Relationship Id="rId1576" Type="http://schemas.openxmlformats.org/officeDocument/2006/relationships/slide" Target="slides/slide1575.xml"/><Relationship Id="rId501" Type="http://schemas.openxmlformats.org/officeDocument/2006/relationships/slide" Target="slides/slide500.xml"/><Relationship Id="rId946" Type="http://schemas.openxmlformats.org/officeDocument/2006/relationships/slide" Target="slides/slide945.xml"/><Relationship Id="rId1131" Type="http://schemas.openxmlformats.org/officeDocument/2006/relationships/slide" Target="slides/slide1130.xml"/><Relationship Id="rId1229" Type="http://schemas.openxmlformats.org/officeDocument/2006/relationships/slide" Target="slides/slide1228.xml"/><Relationship Id="rId75" Type="http://schemas.openxmlformats.org/officeDocument/2006/relationships/slide" Target="slides/slide74.xml"/><Relationship Id="rId806" Type="http://schemas.openxmlformats.org/officeDocument/2006/relationships/slide" Target="slides/slide805.xml"/><Relationship Id="rId1436" Type="http://schemas.openxmlformats.org/officeDocument/2006/relationships/slide" Target="slides/slide1435.xml"/><Relationship Id="rId1643" Type="http://schemas.openxmlformats.org/officeDocument/2006/relationships/slide" Target="slides/slide1642.xml"/><Relationship Id="rId1503" Type="http://schemas.openxmlformats.org/officeDocument/2006/relationships/slide" Target="slides/slide1502.xml"/><Relationship Id="rId291" Type="http://schemas.openxmlformats.org/officeDocument/2006/relationships/slide" Target="slides/slide290.xml"/><Relationship Id="rId151" Type="http://schemas.openxmlformats.org/officeDocument/2006/relationships/slide" Target="slides/slide150.xml"/><Relationship Id="rId389" Type="http://schemas.openxmlformats.org/officeDocument/2006/relationships/slide" Target="slides/slide388.xml"/><Relationship Id="rId596" Type="http://schemas.openxmlformats.org/officeDocument/2006/relationships/slide" Target="slides/slide595.xml"/><Relationship Id="rId249" Type="http://schemas.openxmlformats.org/officeDocument/2006/relationships/slide" Target="slides/slide248.xml"/><Relationship Id="rId456" Type="http://schemas.openxmlformats.org/officeDocument/2006/relationships/slide" Target="slides/slide455.xml"/><Relationship Id="rId663" Type="http://schemas.openxmlformats.org/officeDocument/2006/relationships/slide" Target="slides/slide662.xml"/><Relationship Id="rId870" Type="http://schemas.openxmlformats.org/officeDocument/2006/relationships/slide" Target="slides/slide869.xml"/><Relationship Id="rId1086" Type="http://schemas.openxmlformats.org/officeDocument/2006/relationships/slide" Target="slides/slide1085.xml"/><Relationship Id="rId1293" Type="http://schemas.openxmlformats.org/officeDocument/2006/relationships/slide" Target="slides/slide1292.xml"/><Relationship Id="rId109" Type="http://schemas.openxmlformats.org/officeDocument/2006/relationships/slide" Target="slides/slide108.xml"/><Relationship Id="rId316" Type="http://schemas.openxmlformats.org/officeDocument/2006/relationships/slide" Target="slides/slide315.xml"/><Relationship Id="rId523" Type="http://schemas.openxmlformats.org/officeDocument/2006/relationships/slide" Target="slides/slide522.xml"/><Relationship Id="rId968" Type="http://schemas.openxmlformats.org/officeDocument/2006/relationships/slide" Target="slides/slide967.xml"/><Relationship Id="rId1153" Type="http://schemas.openxmlformats.org/officeDocument/2006/relationships/slide" Target="slides/slide1152.xml"/><Relationship Id="rId1598" Type="http://schemas.openxmlformats.org/officeDocument/2006/relationships/slide" Target="slides/slide1597.xml"/><Relationship Id="rId97" Type="http://schemas.openxmlformats.org/officeDocument/2006/relationships/slide" Target="slides/slide96.xml"/><Relationship Id="rId730" Type="http://schemas.openxmlformats.org/officeDocument/2006/relationships/slide" Target="slides/slide729.xml"/><Relationship Id="rId828" Type="http://schemas.openxmlformats.org/officeDocument/2006/relationships/slide" Target="slides/slide827.xml"/><Relationship Id="rId1013" Type="http://schemas.openxmlformats.org/officeDocument/2006/relationships/slide" Target="slides/slide1012.xml"/><Relationship Id="rId1360" Type="http://schemas.openxmlformats.org/officeDocument/2006/relationships/slide" Target="slides/slide1359.xml"/><Relationship Id="rId1458" Type="http://schemas.openxmlformats.org/officeDocument/2006/relationships/slide" Target="slides/slide1457.xml"/><Relationship Id="rId1665" Type="http://schemas.openxmlformats.org/officeDocument/2006/relationships/theme" Target="theme/theme1.xml"/><Relationship Id="rId1220" Type="http://schemas.openxmlformats.org/officeDocument/2006/relationships/slide" Target="slides/slide1219.xml"/><Relationship Id="rId1318" Type="http://schemas.openxmlformats.org/officeDocument/2006/relationships/slide" Target="slides/slide1317.xml"/><Relationship Id="rId1525" Type="http://schemas.openxmlformats.org/officeDocument/2006/relationships/slide" Target="slides/slide1524.xml"/><Relationship Id="rId24" Type="http://schemas.openxmlformats.org/officeDocument/2006/relationships/slide" Target="slides/slide23.xml"/><Relationship Id="rId173" Type="http://schemas.openxmlformats.org/officeDocument/2006/relationships/slide" Target="slides/slide172.xml"/><Relationship Id="rId380" Type="http://schemas.openxmlformats.org/officeDocument/2006/relationships/slide" Target="slides/slide379.xml"/><Relationship Id="rId240" Type="http://schemas.openxmlformats.org/officeDocument/2006/relationships/slide" Target="slides/slide239.xml"/><Relationship Id="rId478" Type="http://schemas.openxmlformats.org/officeDocument/2006/relationships/slide" Target="slides/slide477.xml"/><Relationship Id="rId685" Type="http://schemas.openxmlformats.org/officeDocument/2006/relationships/slide" Target="slides/slide684.xml"/><Relationship Id="rId892" Type="http://schemas.openxmlformats.org/officeDocument/2006/relationships/slide" Target="slides/slide891.xml"/><Relationship Id="rId100" Type="http://schemas.openxmlformats.org/officeDocument/2006/relationships/slide" Target="slides/slide99.xml"/><Relationship Id="rId338" Type="http://schemas.openxmlformats.org/officeDocument/2006/relationships/slide" Target="slides/slide337.xml"/><Relationship Id="rId545" Type="http://schemas.openxmlformats.org/officeDocument/2006/relationships/slide" Target="slides/slide544.xml"/><Relationship Id="rId752" Type="http://schemas.openxmlformats.org/officeDocument/2006/relationships/slide" Target="slides/slide751.xml"/><Relationship Id="rId1175" Type="http://schemas.openxmlformats.org/officeDocument/2006/relationships/slide" Target="slides/slide1174.xml"/><Relationship Id="rId1382" Type="http://schemas.openxmlformats.org/officeDocument/2006/relationships/slide" Target="slides/slide1381.xml"/><Relationship Id="rId405" Type="http://schemas.openxmlformats.org/officeDocument/2006/relationships/slide" Target="slides/slide404.xml"/><Relationship Id="rId612" Type="http://schemas.openxmlformats.org/officeDocument/2006/relationships/slide" Target="slides/slide611.xml"/><Relationship Id="rId1035" Type="http://schemas.openxmlformats.org/officeDocument/2006/relationships/slide" Target="slides/slide1034.xml"/><Relationship Id="rId1242" Type="http://schemas.openxmlformats.org/officeDocument/2006/relationships/slide" Target="slides/slide1241.xml"/><Relationship Id="rId917" Type="http://schemas.openxmlformats.org/officeDocument/2006/relationships/slide" Target="slides/slide916.xml"/><Relationship Id="rId1102" Type="http://schemas.openxmlformats.org/officeDocument/2006/relationships/slide" Target="slides/slide1101.xml"/><Relationship Id="rId1547" Type="http://schemas.openxmlformats.org/officeDocument/2006/relationships/slide" Target="slides/slide1546.xml"/><Relationship Id="rId46" Type="http://schemas.openxmlformats.org/officeDocument/2006/relationships/slide" Target="slides/slide45.xml"/><Relationship Id="rId1407" Type="http://schemas.openxmlformats.org/officeDocument/2006/relationships/slide" Target="slides/slide1406.xml"/><Relationship Id="rId1614" Type="http://schemas.openxmlformats.org/officeDocument/2006/relationships/slide" Target="slides/slide1613.xml"/><Relationship Id="rId195" Type="http://schemas.openxmlformats.org/officeDocument/2006/relationships/slide" Target="slides/slide194.xml"/><Relationship Id="rId262" Type="http://schemas.openxmlformats.org/officeDocument/2006/relationships/slide" Target="slides/slide261.xml"/><Relationship Id="rId567" Type="http://schemas.openxmlformats.org/officeDocument/2006/relationships/slide" Target="slides/slide566.xml"/><Relationship Id="rId1197" Type="http://schemas.openxmlformats.org/officeDocument/2006/relationships/slide" Target="slides/slide1196.xml"/><Relationship Id="rId122" Type="http://schemas.openxmlformats.org/officeDocument/2006/relationships/slide" Target="slides/slide121.xml"/><Relationship Id="rId774" Type="http://schemas.openxmlformats.org/officeDocument/2006/relationships/slide" Target="slides/slide773.xml"/><Relationship Id="rId981" Type="http://schemas.openxmlformats.org/officeDocument/2006/relationships/slide" Target="slides/slide980.xml"/><Relationship Id="rId1057" Type="http://schemas.openxmlformats.org/officeDocument/2006/relationships/slide" Target="slides/slide1056.xml"/><Relationship Id="rId427" Type="http://schemas.openxmlformats.org/officeDocument/2006/relationships/slide" Target="slides/slide426.xml"/><Relationship Id="rId634" Type="http://schemas.openxmlformats.org/officeDocument/2006/relationships/slide" Target="slides/slide633.xml"/><Relationship Id="rId841" Type="http://schemas.openxmlformats.org/officeDocument/2006/relationships/slide" Target="slides/slide840.xml"/><Relationship Id="rId1264" Type="http://schemas.openxmlformats.org/officeDocument/2006/relationships/slide" Target="slides/slide1263.xml"/><Relationship Id="rId1471" Type="http://schemas.openxmlformats.org/officeDocument/2006/relationships/slide" Target="slides/slide1470.xml"/><Relationship Id="rId1569" Type="http://schemas.openxmlformats.org/officeDocument/2006/relationships/slide" Target="slides/slide1568.xml"/><Relationship Id="rId701" Type="http://schemas.openxmlformats.org/officeDocument/2006/relationships/slide" Target="slides/slide700.xml"/><Relationship Id="rId939" Type="http://schemas.openxmlformats.org/officeDocument/2006/relationships/slide" Target="slides/slide938.xml"/><Relationship Id="rId1124" Type="http://schemas.openxmlformats.org/officeDocument/2006/relationships/slide" Target="slides/slide1123.xml"/><Relationship Id="rId1331" Type="http://schemas.openxmlformats.org/officeDocument/2006/relationships/slide" Target="slides/slide1330.xml"/><Relationship Id="rId68" Type="http://schemas.openxmlformats.org/officeDocument/2006/relationships/slide" Target="slides/slide67.xml"/><Relationship Id="rId1429" Type="http://schemas.openxmlformats.org/officeDocument/2006/relationships/slide" Target="slides/slide1428.xml"/><Relationship Id="rId1636" Type="http://schemas.openxmlformats.org/officeDocument/2006/relationships/slide" Target="slides/slide1635.xml"/><Relationship Id="rId284" Type="http://schemas.openxmlformats.org/officeDocument/2006/relationships/slide" Target="slides/slide283.xml"/><Relationship Id="rId491" Type="http://schemas.openxmlformats.org/officeDocument/2006/relationships/slide" Target="slides/slide490.xml"/><Relationship Id="rId144" Type="http://schemas.openxmlformats.org/officeDocument/2006/relationships/slide" Target="slides/slide143.xml"/><Relationship Id="rId589" Type="http://schemas.openxmlformats.org/officeDocument/2006/relationships/slide" Target="slides/slide588.xml"/><Relationship Id="rId796" Type="http://schemas.openxmlformats.org/officeDocument/2006/relationships/slide" Target="slides/slide795.xml"/><Relationship Id="rId351" Type="http://schemas.openxmlformats.org/officeDocument/2006/relationships/slide" Target="slides/slide350.xml"/><Relationship Id="rId449" Type="http://schemas.openxmlformats.org/officeDocument/2006/relationships/slide" Target="slides/slide448.xml"/><Relationship Id="rId656" Type="http://schemas.openxmlformats.org/officeDocument/2006/relationships/slide" Target="slides/slide655.xml"/><Relationship Id="rId863" Type="http://schemas.openxmlformats.org/officeDocument/2006/relationships/slide" Target="slides/slide862.xml"/><Relationship Id="rId1079" Type="http://schemas.openxmlformats.org/officeDocument/2006/relationships/slide" Target="slides/slide1078.xml"/><Relationship Id="rId1286" Type="http://schemas.openxmlformats.org/officeDocument/2006/relationships/slide" Target="slides/slide1285.xml"/><Relationship Id="rId1493" Type="http://schemas.openxmlformats.org/officeDocument/2006/relationships/slide" Target="slides/slide1492.xml"/><Relationship Id="rId211" Type="http://schemas.openxmlformats.org/officeDocument/2006/relationships/slide" Target="slides/slide210.xml"/><Relationship Id="rId309" Type="http://schemas.openxmlformats.org/officeDocument/2006/relationships/slide" Target="slides/slide308.xml"/><Relationship Id="rId516" Type="http://schemas.openxmlformats.org/officeDocument/2006/relationships/slide" Target="slides/slide515.xml"/><Relationship Id="rId1146" Type="http://schemas.openxmlformats.org/officeDocument/2006/relationships/slide" Target="slides/slide1145.xml"/><Relationship Id="rId723" Type="http://schemas.openxmlformats.org/officeDocument/2006/relationships/slide" Target="slides/slide722.xml"/><Relationship Id="rId930" Type="http://schemas.openxmlformats.org/officeDocument/2006/relationships/slide" Target="slides/slide929.xml"/><Relationship Id="rId1006" Type="http://schemas.openxmlformats.org/officeDocument/2006/relationships/slide" Target="slides/slide1005.xml"/><Relationship Id="rId1353" Type="http://schemas.openxmlformats.org/officeDocument/2006/relationships/slide" Target="slides/slide1352.xml"/><Relationship Id="rId1560" Type="http://schemas.openxmlformats.org/officeDocument/2006/relationships/slide" Target="slides/slide1559.xml"/><Relationship Id="rId1658" Type="http://schemas.openxmlformats.org/officeDocument/2006/relationships/slide" Target="slides/slide1657.xml"/><Relationship Id="rId1213" Type="http://schemas.openxmlformats.org/officeDocument/2006/relationships/slide" Target="slides/slide1212.xml"/><Relationship Id="rId1420" Type="http://schemas.openxmlformats.org/officeDocument/2006/relationships/slide" Target="slides/slide1419.xml"/><Relationship Id="rId1518" Type="http://schemas.openxmlformats.org/officeDocument/2006/relationships/slide" Target="slides/slide1517.xml"/><Relationship Id="rId17" Type="http://schemas.openxmlformats.org/officeDocument/2006/relationships/slide" Target="slides/slide16.xml"/><Relationship Id="rId166" Type="http://schemas.openxmlformats.org/officeDocument/2006/relationships/slide" Target="slides/slide165.xml"/><Relationship Id="rId373" Type="http://schemas.openxmlformats.org/officeDocument/2006/relationships/slide" Target="slides/slide372.xml"/><Relationship Id="rId580" Type="http://schemas.openxmlformats.org/officeDocument/2006/relationships/slide" Target="slides/slide579.xml"/><Relationship Id="rId1" Type="http://schemas.openxmlformats.org/officeDocument/2006/relationships/slideMaster" Target="slideMasters/slideMaster1.xml"/><Relationship Id="rId233" Type="http://schemas.openxmlformats.org/officeDocument/2006/relationships/slide" Target="slides/slide232.xml"/><Relationship Id="rId440" Type="http://schemas.openxmlformats.org/officeDocument/2006/relationships/slide" Target="slides/slide439.xml"/><Relationship Id="rId678" Type="http://schemas.openxmlformats.org/officeDocument/2006/relationships/slide" Target="slides/slide677.xml"/><Relationship Id="rId885" Type="http://schemas.openxmlformats.org/officeDocument/2006/relationships/slide" Target="slides/slide884.xml"/><Relationship Id="rId1070" Type="http://schemas.openxmlformats.org/officeDocument/2006/relationships/slide" Target="slides/slide1069.xml"/><Relationship Id="rId300" Type="http://schemas.openxmlformats.org/officeDocument/2006/relationships/slide" Target="slides/slide299.xml"/><Relationship Id="rId538" Type="http://schemas.openxmlformats.org/officeDocument/2006/relationships/slide" Target="slides/slide537.xml"/><Relationship Id="rId745" Type="http://schemas.openxmlformats.org/officeDocument/2006/relationships/slide" Target="slides/slide744.xml"/><Relationship Id="rId952" Type="http://schemas.openxmlformats.org/officeDocument/2006/relationships/slide" Target="slides/slide951.xml"/><Relationship Id="rId1168" Type="http://schemas.openxmlformats.org/officeDocument/2006/relationships/slide" Target="slides/slide1167.xml"/><Relationship Id="rId1375" Type="http://schemas.openxmlformats.org/officeDocument/2006/relationships/slide" Target="slides/slide1374.xml"/><Relationship Id="rId1582" Type="http://schemas.openxmlformats.org/officeDocument/2006/relationships/slide" Target="slides/slide1581.xml"/><Relationship Id="rId81" Type="http://schemas.openxmlformats.org/officeDocument/2006/relationships/slide" Target="slides/slide80.xml"/><Relationship Id="rId605" Type="http://schemas.openxmlformats.org/officeDocument/2006/relationships/slide" Target="slides/slide604.xml"/><Relationship Id="rId812" Type="http://schemas.openxmlformats.org/officeDocument/2006/relationships/slide" Target="slides/slide811.xml"/><Relationship Id="rId1028" Type="http://schemas.openxmlformats.org/officeDocument/2006/relationships/slide" Target="slides/slide1027.xml"/><Relationship Id="rId1235" Type="http://schemas.openxmlformats.org/officeDocument/2006/relationships/slide" Target="slides/slide1234.xml"/><Relationship Id="rId1442" Type="http://schemas.openxmlformats.org/officeDocument/2006/relationships/slide" Target="slides/slide1441.xml"/><Relationship Id="rId1302" Type="http://schemas.openxmlformats.org/officeDocument/2006/relationships/slide" Target="slides/slide1301.xml"/><Relationship Id="rId39" Type="http://schemas.openxmlformats.org/officeDocument/2006/relationships/slide" Target="slides/slide38.xml"/><Relationship Id="rId1607" Type="http://schemas.openxmlformats.org/officeDocument/2006/relationships/slide" Target="slides/slide1606.xml"/><Relationship Id="rId188" Type="http://schemas.openxmlformats.org/officeDocument/2006/relationships/slide" Target="slides/slide187.xml"/><Relationship Id="rId395" Type="http://schemas.openxmlformats.org/officeDocument/2006/relationships/slide" Target="slides/slide394.xml"/><Relationship Id="rId255" Type="http://schemas.openxmlformats.org/officeDocument/2006/relationships/slide" Target="slides/slide254.xml"/><Relationship Id="rId462" Type="http://schemas.openxmlformats.org/officeDocument/2006/relationships/slide" Target="slides/slide461.xml"/><Relationship Id="rId1092" Type="http://schemas.openxmlformats.org/officeDocument/2006/relationships/slide" Target="slides/slide1091.xml"/><Relationship Id="rId1397" Type="http://schemas.openxmlformats.org/officeDocument/2006/relationships/slide" Target="slides/slide1396.xml"/><Relationship Id="rId115" Type="http://schemas.openxmlformats.org/officeDocument/2006/relationships/slide" Target="slides/slide114.xml"/><Relationship Id="rId322" Type="http://schemas.openxmlformats.org/officeDocument/2006/relationships/slide" Target="slides/slide321.xml"/><Relationship Id="rId767" Type="http://schemas.openxmlformats.org/officeDocument/2006/relationships/slide" Target="slides/slide766.xml"/><Relationship Id="rId974" Type="http://schemas.openxmlformats.org/officeDocument/2006/relationships/slide" Target="slides/slide973.xml"/><Relationship Id="rId627" Type="http://schemas.openxmlformats.org/officeDocument/2006/relationships/slide" Target="slides/slide626.xml"/><Relationship Id="rId834" Type="http://schemas.openxmlformats.org/officeDocument/2006/relationships/slide" Target="slides/slide833.xml"/><Relationship Id="rId1257" Type="http://schemas.openxmlformats.org/officeDocument/2006/relationships/slide" Target="slides/slide1256.xml"/><Relationship Id="rId1464" Type="http://schemas.openxmlformats.org/officeDocument/2006/relationships/slide" Target="slides/slide1463.xml"/><Relationship Id="rId901" Type="http://schemas.openxmlformats.org/officeDocument/2006/relationships/slide" Target="slides/slide900.xml"/><Relationship Id="rId1117" Type="http://schemas.openxmlformats.org/officeDocument/2006/relationships/slide" Target="slides/slide1116.xml"/><Relationship Id="rId1324" Type="http://schemas.openxmlformats.org/officeDocument/2006/relationships/slide" Target="slides/slide1323.xml"/><Relationship Id="rId1531" Type="http://schemas.openxmlformats.org/officeDocument/2006/relationships/slide" Target="slides/slide1530.xml"/><Relationship Id="rId30" Type="http://schemas.openxmlformats.org/officeDocument/2006/relationships/slide" Target="slides/slide29.xml"/><Relationship Id="rId1629" Type="http://schemas.openxmlformats.org/officeDocument/2006/relationships/slide" Target="slides/slide1628.xml"/><Relationship Id="rId277" Type="http://schemas.openxmlformats.org/officeDocument/2006/relationships/slide" Target="slides/slide276.xml"/><Relationship Id="rId484" Type="http://schemas.openxmlformats.org/officeDocument/2006/relationships/slide" Target="slides/slide483.xml"/><Relationship Id="rId137" Type="http://schemas.openxmlformats.org/officeDocument/2006/relationships/slide" Target="slides/slide136.xml"/><Relationship Id="rId344" Type="http://schemas.openxmlformats.org/officeDocument/2006/relationships/slide" Target="slides/slide343.xml"/><Relationship Id="rId691" Type="http://schemas.openxmlformats.org/officeDocument/2006/relationships/slide" Target="slides/slide690.xml"/><Relationship Id="rId789" Type="http://schemas.openxmlformats.org/officeDocument/2006/relationships/slide" Target="slides/slide788.xml"/><Relationship Id="rId996" Type="http://schemas.openxmlformats.org/officeDocument/2006/relationships/slide" Target="slides/slide995.xml"/><Relationship Id="rId551" Type="http://schemas.openxmlformats.org/officeDocument/2006/relationships/slide" Target="slides/slide550.xml"/><Relationship Id="rId649" Type="http://schemas.openxmlformats.org/officeDocument/2006/relationships/slide" Target="slides/slide648.xml"/><Relationship Id="rId856" Type="http://schemas.openxmlformats.org/officeDocument/2006/relationships/slide" Target="slides/slide855.xml"/><Relationship Id="rId1181" Type="http://schemas.openxmlformats.org/officeDocument/2006/relationships/slide" Target="slides/slide1180.xml"/><Relationship Id="rId1279" Type="http://schemas.openxmlformats.org/officeDocument/2006/relationships/slide" Target="slides/slide1278.xml"/><Relationship Id="rId1486" Type="http://schemas.openxmlformats.org/officeDocument/2006/relationships/slide" Target="slides/slide1485.xml"/><Relationship Id="rId204" Type="http://schemas.openxmlformats.org/officeDocument/2006/relationships/slide" Target="slides/slide203.xml"/><Relationship Id="rId411" Type="http://schemas.openxmlformats.org/officeDocument/2006/relationships/slide" Target="slides/slide410.xml"/><Relationship Id="rId509" Type="http://schemas.openxmlformats.org/officeDocument/2006/relationships/slide" Target="slides/slide508.xml"/><Relationship Id="rId1041" Type="http://schemas.openxmlformats.org/officeDocument/2006/relationships/slide" Target="slides/slide1040.xml"/><Relationship Id="rId1139" Type="http://schemas.openxmlformats.org/officeDocument/2006/relationships/slide" Target="slides/slide1138.xml"/><Relationship Id="rId1346" Type="http://schemas.openxmlformats.org/officeDocument/2006/relationships/slide" Target="slides/slide1345.xml"/><Relationship Id="rId716" Type="http://schemas.openxmlformats.org/officeDocument/2006/relationships/slide" Target="slides/slide715.xml"/><Relationship Id="rId923" Type="http://schemas.openxmlformats.org/officeDocument/2006/relationships/slide" Target="slides/slide922.xml"/><Relationship Id="rId1553" Type="http://schemas.openxmlformats.org/officeDocument/2006/relationships/slide" Target="slides/slide1552.xml"/><Relationship Id="rId52" Type="http://schemas.openxmlformats.org/officeDocument/2006/relationships/slide" Target="slides/slide51.xml"/><Relationship Id="rId1206" Type="http://schemas.openxmlformats.org/officeDocument/2006/relationships/slide" Target="slides/slide1205.xml"/><Relationship Id="rId1413" Type="http://schemas.openxmlformats.org/officeDocument/2006/relationships/slide" Target="slides/slide1412.xml"/><Relationship Id="rId1620" Type="http://schemas.openxmlformats.org/officeDocument/2006/relationships/slide" Target="slides/slide1619.xml"/><Relationship Id="rId299" Type="http://schemas.openxmlformats.org/officeDocument/2006/relationships/slide" Target="slides/slide298.xml"/><Relationship Id="rId159" Type="http://schemas.openxmlformats.org/officeDocument/2006/relationships/slide" Target="slides/slide158.xml"/><Relationship Id="rId366" Type="http://schemas.openxmlformats.org/officeDocument/2006/relationships/slide" Target="slides/slide365.xml"/><Relationship Id="rId573" Type="http://schemas.openxmlformats.org/officeDocument/2006/relationships/slide" Target="slides/slide572.xml"/><Relationship Id="rId780" Type="http://schemas.openxmlformats.org/officeDocument/2006/relationships/slide" Target="slides/slide779.xml"/><Relationship Id="rId226" Type="http://schemas.openxmlformats.org/officeDocument/2006/relationships/slide" Target="slides/slide225.xml"/><Relationship Id="rId433" Type="http://schemas.openxmlformats.org/officeDocument/2006/relationships/slide" Target="slides/slide432.xml"/><Relationship Id="rId878" Type="http://schemas.openxmlformats.org/officeDocument/2006/relationships/slide" Target="slides/slide877.xml"/><Relationship Id="rId1063" Type="http://schemas.openxmlformats.org/officeDocument/2006/relationships/slide" Target="slides/slide1062.xml"/><Relationship Id="rId1270" Type="http://schemas.openxmlformats.org/officeDocument/2006/relationships/slide" Target="slides/slide1269.xml"/><Relationship Id="rId640" Type="http://schemas.openxmlformats.org/officeDocument/2006/relationships/slide" Target="slides/slide639.xml"/><Relationship Id="rId738" Type="http://schemas.openxmlformats.org/officeDocument/2006/relationships/slide" Target="slides/slide737.xml"/><Relationship Id="rId945" Type="http://schemas.openxmlformats.org/officeDocument/2006/relationships/slide" Target="slides/slide944.xml"/><Relationship Id="rId1368" Type="http://schemas.openxmlformats.org/officeDocument/2006/relationships/slide" Target="slides/slide1367.xml"/><Relationship Id="rId1575" Type="http://schemas.openxmlformats.org/officeDocument/2006/relationships/slide" Target="slides/slide1574.xml"/><Relationship Id="rId74" Type="http://schemas.openxmlformats.org/officeDocument/2006/relationships/slide" Target="slides/slide73.xml"/><Relationship Id="rId500" Type="http://schemas.openxmlformats.org/officeDocument/2006/relationships/slide" Target="slides/slide499.xml"/><Relationship Id="rId805" Type="http://schemas.openxmlformats.org/officeDocument/2006/relationships/slide" Target="slides/slide804.xml"/><Relationship Id="rId1130" Type="http://schemas.openxmlformats.org/officeDocument/2006/relationships/slide" Target="slides/slide1129.xml"/><Relationship Id="rId1228" Type="http://schemas.openxmlformats.org/officeDocument/2006/relationships/slide" Target="slides/slide1227.xml"/><Relationship Id="rId1435" Type="http://schemas.openxmlformats.org/officeDocument/2006/relationships/slide" Target="slides/slide1434.xml"/><Relationship Id="rId1642" Type="http://schemas.openxmlformats.org/officeDocument/2006/relationships/slide" Target="slides/slide1641.xml"/><Relationship Id="rId1502" Type="http://schemas.openxmlformats.org/officeDocument/2006/relationships/slide" Target="slides/slide1501.xml"/><Relationship Id="rId290" Type="http://schemas.openxmlformats.org/officeDocument/2006/relationships/slide" Target="slides/slide289.xml"/><Relationship Id="rId388" Type="http://schemas.openxmlformats.org/officeDocument/2006/relationships/slide" Target="slides/slide387.xml"/><Relationship Id="rId150" Type="http://schemas.openxmlformats.org/officeDocument/2006/relationships/slide" Target="slides/slide149.xml"/><Relationship Id="rId595" Type="http://schemas.openxmlformats.org/officeDocument/2006/relationships/slide" Target="slides/slide594.xml"/><Relationship Id="rId248" Type="http://schemas.openxmlformats.org/officeDocument/2006/relationships/slide" Target="slides/slide247.xml"/><Relationship Id="rId455" Type="http://schemas.openxmlformats.org/officeDocument/2006/relationships/slide" Target="slides/slide454.xml"/><Relationship Id="rId662" Type="http://schemas.openxmlformats.org/officeDocument/2006/relationships/slide" Target="slides/slide661.xml"/><Relationship Id="rId1085" Type="http://schemas.openxmlformats.org/officeDocument/2006/relationships/slide" Target="slides/slide1084.xml"/><Relationship Id="rId1292" Type="http://schemas.openxmlformats.org/officeDocument/2006/relationships/slide" Target="slides/slide1291.xml"/><Relationship Id="rId108" Type="http://schemas.openxmlformats.org/officeDocument/2006/relationships/slide" Target="slides/slide107.xml"/><Relationship Id="rId315" Type="http://schemas.openxmlformats.org/officeDocument/2006/relationships/slide" Target="slides/slide314.xml"/><Relationship Id="rId522" Type="http://schemas.openxmlformats.org/officeDocument/2006/relationships/slide" Target="slides/slide521.xml"/><Relationship Id="rId967" Type="http://schemas.openxmlformats.org/officeDocument/2006/relationships/slide" Target="slides/slide966.xml"/><Relationship Id="rId1152" Type="http://schemas.openxmlformats.org/officeDocument/2006/relationships/slide" Target="slides/slide1151.xml"/><Relationship Id="rId1597" Type="http://schemas.openxmlformats.org/officeDocument/2006/relationships/slide" Target="slides/slide1596.xml"/><Relationship Id="rId96" Type="http://schemas.openxmlformats.org/officeDocument/2006/relationships/slide" Target="slides/slide95.xml"/><Relationship Id="rId827" Type="http://schemas.openxmlformats.org/officeDocument/2006/relationships/slide" Target="slides/slide826.xml"/><Relationship Id="rId1012" Type="http://schemas.openxmlformats.org/officeDocument/2006/relationships/slide" Target="slides/slide1011.xml"/><Relationship Id="rId1457" Type="http://schemas.openxmlformats.org/officeDocument/2006/relationships/slide" Target="slides/slide1456.xml"/><Relationship Id="rId1664" Type="http://schemas.openxmlformats.org/officeDocument/2006/relationships/viewProps" Target="viewProps.xml"/><Relationship Id="rId1317" Type="http://schemas.openxmlformats.org/officeDocument/2006/relationships/slide" Target="slides/slide1316.xml"/><Relationship Id="rId1524" Type="http://schemas.openxmlformats.org/officeDocument/2006/relationships/slide" Target="slides/slide1523.xml"/><Relationship Id="rId23" Type="http://schemas.openxmlformats.org/officeDocument/2006/relationships/slide" Target="slides/slide22.xml"/><Relationship Id="rId172" Type="http://schemas.openxmlformats.org/officeDocument/2006/relationships/slide" Target="slides/slide171.xml"/><Relationship Id="rId477" Type="http://schemas.openxmlformats.org/officeDocument/2006/relationships/slide" Target="slides/slide476.xml"/><Relationship Id="rId684" Type="http://schemas.openxmlformats.org/officeDocument/2006/relationships/slide" Target="slides/slide683.xml"/><Relationship Id="rId337" Type="http://schemas.openxmlformats.org/officeDocument/2006/relationships/slide" Target="slides/slide336.xml"/><Relationship Id="rId891" Type="http://schemas.openxmlformats.org/officeDocument/2006/relationships/slide" Target="slides/slide890.xml"/><Relationship Id="rId989" Type="http://schemas.openxmlformats.org/officeDocument/2006/relationships/slide" Target="slides/slide988.xml"/><Relationship Id="rId544" Type="http://schemas.openxmlformats.org/officeDocument/2006/relationships/slide" Target="slides/slide543.xml"/><Relationship Id="rId751" Type="http://schemas.openxmlformats.org/officeDocument/2006/relationships/slide" Target="slides/slide750.xml"/><Relationship Id="rId849" Type="http://schemas.openxmlformats.org/officeDocument/2006/relationships/slide" Target="slides/slide848.xml"/><Relationship Id="rId1174" Type="http://schemas.openxmlformats.org/officeDocument/2006/relationships/slide" Target="slides/slide1173.xml"/><Relationship Id="rId1381" Type="http://schemas.openxmlformats.org/officeDocument/2006/relationships/slide" Target="slides/slide1380.xml"/><Relationship Id="rId1479" Type="http://schemas.openxmlformats.org/officeDocument/2006/relationships/slide" Target="slides/slide1478.xml"/><Relationship Id="rId404" Type="http://schemas.openxmlformats.org/officeDocument/2006/relationships/slide" Target="slides/slide403.xml"/><Relationship Id="rId611" Type="http://schemas.openxmlformats.org/officeDocument/2006/relationships/slide" Target="slides/slide610.xml"/><Relationship Id="rId1034" Type="http://schemas.openxmlformats.org/officeDocument/2006/relationships/slide" Target="slides/slide1033.xml"/><Relationship Id="rId1241" Type="http://schemas.openxmlformats.org/officeDocument/2006/relationships/slide" Target="slides/slide1240.xml"/><Relationship Id="rId1339" Type="http://schemas.openxmlformats.org/officeDocument/2006/relationships/slide" Target="slides/slide1338.xml"/><Relationship Id="rId709" Type="http://schemas.openxmlformats.org/officeDocument/2006/relationships/slide" Target="slides/slide708.xml"/><Relationship Id="rId916" Type="http://schemas.openxmlformats.org/officeDocument/2006/relationships/slide" Target="slides/slide915.xml"/><Relationship Id="rId1101" Type="http://schemas.openxmlformats.org/officeDocument/2006/relationships/slide" Target="slides/slide1100.xml"/><Relationship Id="rId1546" Type="http://schemas.openxmlformats.org/officeDocument/2006/relationships/slide" Target="slides/slide1545.xml"/><Relationship Id="rId45" Type="http://schemas.openxmlformats.org/officeDocument/2006/relationships/slide" Target="slides/slide44.xml"/><Relationship Id="rId1406" Type="http://schemas.openxmlformats.org/officeDocument/2006/relationships/slide" Target="slides/slide1405.xml"/><Relationship Id="rId1613" Type="http://schemas.openxmlformats.org/officeDocument/2006/relationships/slide" Target="slides/slide1612.xml"/><Relationship Id="rId194" Type="http://schemas.openxmlformats.org/officeDocument/2006/relationships/slide" Target="slides/slide193.xml"/><Relationship Id="rId261" Type="http://schemas.openxmlformats.org/officeDocument/2006/relationships/slide" Target="slides/slide260.xml"/><Relationship Id="rId499" Type="http://schemas.openxmlformats.org/officeDocument/2006/relationships/slide" Target="slides/slide498.xml"/><Relationship Id="rId359" Type="http://schemas.openxmlformats.org/officeDocument/2006/relationships/slide" Target="slides/slide358.xml"/><Relationship Id="rId566" Type="http://schemas.openxmlformats.org/officeDocument/2006/relationships/slide" Target="slides/slide565.xml"/><Relationship Id="rId773" Type="http://schemas.openxmlformats.org/officeDocument/2006/relationships/slide" Target="slides/slide772.xml"/><Relationship Id="rId1196" Type="http://schemas.openxmlformats.org/officeDocument/2006/relationships/slide" Target="slides/slide1195.xml"/><Relationship Id="rId121" Type="http://schemas.openxmlformats.org/officeDocument/2006/relationships/slide" Target="slides/slide120.xml"/><Relationship Id="rId219" Type="http://schemas.openxmlformats.org/officeDocument/2006/relationships/slide" Target="slides/slide218.xml"/><Relationship Id="rId426" Type="http://schemas.openxmlformats.org/officeDocument/2006/relationships/slide" Target="slides/slide425.xml"/><Relationship Id="rId633" Type="http://schemas.openxmlformats.org/officeDocument/2006/relationships/slide" Target="slides/slide632.xml"/><Relationship Id="rId980" Type="http://schemas.openxmlformats.org/officeDocument/2006/relationships/slide" Target="slides/slide979.xml"/><Relationship Id="rId1056" Type="http://schemas.openxmlformats.org/officeDocument/2006/relationships/slide" Target="slides/slide1055.xml"/><Relationship Id="rId1263" Type="http://schemas.openxmlformats.org/officeDocument/2006/relationships/slide" Target="slides/slide1262.xml"/><Relationship Id="rId840" Type="http://schemas.openxmlformats.org/officeDocument/2006/relationships/slide" Target="slides/slide839.xml"/><Relationship Id="rId938" Type="http://schemas.openxmlformats.org/officeDocument/2006/relationships/slide" Target="slides/slide937.xml"/><Relationship Id="rId1470" Type="http://schemas.openxmlformats.org/officeDocument/2006/relationships/slide" Target="slides/slide1469.xml"/><Relationship Id="rId1568" Type="http://schemas.openxmlformats.org/officeDocument/2006/relationships/slide" Target="slides/slide1567.xml"/><Relationship Id="rId67" Type="http://schemas.openxmlformats.org/officeDocument/2006/relationships/slide" Target="slides/slide66.xml"/><Relationship Id="rId700" Type="http://schemas.openxmlformats.org/officeDocument/2006/relationships/slide" Target="slides/slide699.xml"/><Relationship Id="rId1123" Type="http://schemas.openxmlformats.org/officeDocument/2006/relationships/slide" Target="slides/slide1122.xml"/><Relationship Id="rId1330" Type="http://schemas.openxmlformats.org/officeDocument/2006/relationships/slide" Target="slides/slide1329.xml"/><Relationship Id="rId1428" Type="http://schemas.openxmlformats.org/officeDocument/2006/relationships/slide" Target="slides/slide1427.xml"/><Relationship Id="rId1635" Type="http://schemas.openxmlformats.org/officeDocument/2006/relationships/slide" Target="slides/slide1634.xml"/><Relationship Id="rId283" Type="http://schemas.openxmlformats.org/officeDocument/2006/relationships/slide" Target="slides/slide282.xml"/><Relationship Id="rId490" Type="http://schemas.openxmlformats.org/officeDocument/2006/relationships/slide" Target="slides/slide489.xml"/><Relationship Id="rId143" Type="http://schemas.openxmlformats.org/officeDocument/2006/relationships/slide" Target="slides/slide142.xml"/><Relationship Id="rId350" Type="http://schemas.openxmlformats.org/officeDocument/2006/relationships/slide" Target="slides/slide349.xml"/><Relationship Id="rId588" Type="http://schemas.openxmlformats.org/officeDocument/2006/relationships/slide" Target="slides/slide587.xml"/><Relationship Id="rId795" Type="http://schemas.openxmlformats.org/officeDocument/2006/relationships/slide" Target="slides/slide794.xml"/><Relationship Id="rId9" Type="http://schemas.openxmlformats.org/officeDocument/2006/relationships/slide" Target="slides/slide8.xml"/><Relationship Id="rId210" Type="http://schemas.openxmlformats.org/officeDocument/2006/relationships/slide" Target="slides/slide209.xml"/><Relationship Id="rId448" Type="http://schemas.openxmlformats.org/officeDocument/2006/relationships/slide" Target="slides/slide447.xml"/><Relationship Id="rId655" Type="http://schemas.openxmlformats.org/officeDocument/2006/relationships/slide" Target="slides/slide654.xml"/><Relationship Id="rId862" Type="http://schemas.openxmlformats.org/officeDocument/2006/relationships/slide" Target="slides/slide861.xml"/><Relationship Id="rId1078" Type="http://schemas.openxmlformats.org/officeDocument/2006/relationships/slide" Target="slides/slide1077.xml"/><Relationship Id="rId1285" Type="http://schemas.openxmlformats.org/officeDocument/2006/relationships/slide" Target="slides/slide1284.xml"/><Relationship Id="rId1492" Type="http://schemas.openxmlformats.org/officeDocument/2006/relationships/slide" Target="slides/slide1491.xml"/><Relationship Id="rId308" Type="http://schemas.openxmlformats.org/officeDocument/2006/relationships/slide" Target="slides/slide307.xml"/><Relationship Id="rId515" Type="http://schemas.openxmlformats.org/officeDocument/2006/relationships/slide" Target="slides/slide514.xml"/><Relationship Id="rId722" Type="http://schemas.openxmlformats.org/officeDocument/2006/relationships/slide" Target="slides/slide721.xml"/><Relationship Id="rId1145" Type="http://schemas.openxmlformats.org/officeDocument/2006/relationships/slide" Target="slides/slide1144.xml"/><Relationship Id="rId1352" Type="http://schemas.openxmlformats.org/officeDocument/2006/relationships/slide" Target="slides/slide13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114"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CA"/>
          </a:p>
        </p:txBody>
      </p:sp>
      <p:sp>
        <p:nvSpPr>
          <p:cNvPr id="90115"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en-CA"/>
          </a:p>
        </p:txBody>
      </p:sp>
      <p:sp>
        <p:nvSpPr>
          <p:cNvPr id="901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901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90118"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CA"/>
          </a:p>
        </p:txBody>
      </p:sp>
      <p:sp>
        <p:nvSpPr>
          <p:cNvPr id="90119"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fld id="{0D551644-8770-45E0-A181-CF79D350A016}" type="slidenum">
              <a:rPr lang="ar-SA"/>
              <a:pPr/>
              <a:t>‹N°›</a:t>
            </a:fld>
            <a:endParaRPr lang="en-CA"/>
          </a:p>
        </p:txBody>
      </p:sp>
    </p:spTree>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Arial" charset="0"/>
        <a:ea typeface="+mn-ea"/>
        <a:cs typeface="Arial" charset="0"/>
      </a:defRPr>
    </a:lvl1pPr>
    <a:lvl2pPr marL="457200" algn="r" rtl="1" fontAlgn="base">
      <a:spcBef>
        <a:spcPct val="30000"/>
      </a:spcBef>
      <a:spcAft>
        <a:spcPct val="0"/>
      </a:spcAft>
      <a:defRPr sz="1200" kern="1200">
        <a:solidFill>
          <a:schemeClr val="tx1"/>
        </a:solidFill>
        <a:latin typeface="Arial" charset="0"/>
        <a:ea typeface="+mn-ea"/>
        <a:cs typeface="Arial" charset="0"/>
      </a:defRPr>
    </a:lvl2pPr>
    <a:lvl3pPr marL="914400" algn="r" rtl="1" fontAlgn="base">
      <a:spcBef>
        <a:spcPct val="30000"/>
      </a:spcBef>
      <a:spcAft>
        <a:spcPct val="0"/>
      </a:spcAft>
      <a:defRPr sz="1200" kern="1200">
        <a:solidFill>
          <a:schemeClr val="tx1"/>
        </a:solidFill>
        <a:latin typeface="Arial" charset="0"/>
        <a:ea typeface="+mn-ea"/>
        <a:cs typeface="Arial" charset="0"/>
      </a:defRPr>
    </a:lvl3pPr>
    <a:lvl4pPr marL="1371600" algn="r" rtl="1" fontAlgn="base">
      <a:spcBef>
        <a:spcPct val="30000"/>
      </a:spcBef>
      <a:spcAft>
        <a:spcPct val="0"/>
      </a:spcAft>
      <a:defRPr sz="1200" kern="1200">
        <a:solidFill>
          <a:schemeClr val="tx1"/>
        </a:solidFill>
        <a:latin typeface="Arial" charset="0"/>
        <a:ea typeface="+mn-ea"/>
        <a:cs typeface="Arial" charset="0"/>
      </a:defRPr>
    </a:lvl4pPr>
    <a:lvl5pPr marL="1828800" algn="r" rtl="1"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1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5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5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0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0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1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5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6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7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0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1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2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5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6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7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1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3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40.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8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9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9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3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84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88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89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90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94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960.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96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00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01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024.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0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06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077.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118.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127.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13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171.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189.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19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23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247.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255.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29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309.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319.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35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361.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367.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400.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40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41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461.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478.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487.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527.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535.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541.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571.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58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59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629.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638.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6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35F3E22-6F82-43A8-BC51-AF38B19CEE04}" type="slidenum">
              <a:rPr lang="ar-SA"/>
              <a:pPr/>
              <a:t>18</a:t>
            </a:fld>
            <a:endParaRPr lang="en-CA"/>
          </a:p>
        </p:txBody>
      </p:sp>
      <p:sp>
        <p:nvSpPr>
          <p:cNvPr id="2319362" name="Rectangle 2"/>
          <p:cNvSpPr>
            <a:spLocks noGrp="1" noRot="1" noChangeAspect="1" noChangeArrowheads="1" noTextEdit="1"/>
          </p:cNvSpPr>
          <p:nvPr>
            <p:ph type="sldImg"/>
          </p:nvPr>
        </p:nvSpPr>
        <p:spPr>
          <a:xfrm>
            <a:off x="1144588" y="685800"/>
            <a:ext cx="4572000" cy="3429000"/>
          </a:xfrm>
          <a:ln/>
        </p:spPr>
      </p:sp>
      <p:sp>
        <p:nvSpPr>
          <p:cNvPr id="23193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AC363DB-3050-4670-8164-B67FE049E3B3}" type="slidenum">
              <a:rPr lang="ar-SA"/>
              <a:pPr/>
              <a:t>30</a:t>
            </a:fld>
            <a:endParaRPr lang="en-CA"/>
          </a:p>
        </p:txBody>
      </p:sp>
      <p:sp>
        <p:nvSpPr>
          <p:cNvPr id="2332674" name="Rectangle 2"/>
          <p:cNvSpPr>
            <a:spLocks noGrp="1" noRot="1" noChangeAspect="1" noChangeArrowheads="1" noTextEdit="1"/>
          </p:cNvSpPr>
          <p:nvPr>
            <p:ph type="sldImg"/>
          </p:nvPr>
        </p:nvSpPr>
        <p:spPr>
          <a:xfrm>
            <a:off x="1144588" y="685800"/>
            <a:ext cx="4572000" cy="3429000"/>
          </a:xfrm>
          <a:ln/>
        </p:spPr>
      </p:sp>
      <p:sp>
        <p:nvSpPr>
          <p:cNvPr id="23326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59C194F-7038-4E10-AF0F-B445900533D7}" type="slidenum">
              <a:rPr lang="ar-SA"/>
              <a:pPr/>
              <a:t>38</a:t>
            </a:fld>
            <a:endParaRPr lang="en-CA"/>
          </a:p>
        </p:txBody>
      </p:sp>
      <p:sp>
        <p:nvSpPr>
          <p:cNvPr id="2341890" name="Rectangle 2"/>
          <p:cNvSpPr>
            <a:spLocks noGrp="1" noRot="1" noChangeAspect="1" noChangeArrowheads="1" noTextEdit="1"/>
          </p:cNvSpPr>
          <p:nvPr>
            <p:ph type="sldImg"/>
          </p:nvPr>
        </p:nvSpPr>
        <p:spPr>
          <a:xfrm>
            <a:off x="1144588" y="685800"/>
            <a:ext cx="4572000" cy="3429000"/>
          </a:xfrm>
          <a:ln/>
        </p:spPr>
      </p:sp>
      <p:sp>
        <p:nvSpPr>
          <p:cNvPr id="23418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518127-24B2-47B7-BD98-2F3265F15A99}" type="slidenum">
              <a:rPr lang="ar-SA"/>
              <a:pPr/>
              <a:t>67</a:t>
            </a:fld>
            <a:endParaRPr lang="en-CA"/>
          </a:p>
        </p:txBody>
      </p:sp>
      <p:sp>
        <p:nvSpPr>
          <p:cNvPr id="2369538" name="Rectangle 2"/>
          <p:cNvSpPr>
            <a:spLocks noGrp="1" noRot="1" noChangeAspect="1" noChangeArrowheads="1" noTextEdit="1"/>
          </p:cNvSpPr>
          <p:nvPr>
            <p:ph type="sldImg"/>
          </p:nvPr>
        </p:nvSpPr>
        <p:spPr>
          <a:xfrm>
            <a:off x="1144588" y="685800"/>
            <a:ext cx="4572000" cy="3429000"/>
          </a:xfrm>
          <a:ln/>
        </p:spPr>
      </p:sp>
      <p:sp>
        <p:nvSpPr>
          <p:cNvPr id="23695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73BAC1A-E5F8-4732-B6CF-8361EC181701}" type="slidenum">
              <a:rPr lang="ar-SA"/>
              <a:pPr/>
              <a:t>79</a:t>
            </a:fld>
            <a:endParaRPr lang="en-CA"/>
          </a:p>
        </p:txBody>
      </p:sp>
      <p:sp>
        <p:nvSpPr>
          <p:cNvPr id="2382850" name="Rectangle 2"/>
          <p:cNvSpPr>
            <a:spLocks noGrp="1" noRot="1" noChangeAspect="1" noChangeArrowheads="1" noTextEdit="1"/>
          </p:cNvSpPr>
          <p:nvPr>
            <p:ph type="sldImg"/>
          </p:nvPr>
        </p:nvSpPr>
        <p:spPr>
          <a:xfrm>
            <a:off x="1144588" y="685800"/>
            <a:ext cx="4572000" cy="3429000"/>
          </a:xfrm>
          <a:ln/>
        </p:spPr>
      </p:sp>
      <p:sp>
        <p:nvSpPr>
          <p:cNvPr id="23828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A1C2E31-230A-41B6-8A32-CC2824977156}" type="slidenum">
              <a:rPr lang="ar-SA"/>
              <a:pPr/>
              <a:t>89</a:t>
            </a:fld>
            <a:endParaRPr lang="en-CA"/>
          </a:p>
        </p:txBody>
      </p:sp>
      <p:sp>
        <p:nvSpPr>
          <p:cNvPr id="2394114" name="Rectangle 2"/>
          <p:cNvSpPr>
            <a:spLocks noGrp="1" noRot="1" noChangeAspect="1" noChangeArrowheads="1" noTextEdit="1"/>
          </p:cNvSpPr>
          <p:nvPr>
            <p:ph type="sldImg"/>
          </p:nvPr>
        </p:nvSpPr>
        <p:spPr>
          <a:xfrm>
            <a:off x="1144588" y="685800"/>
            <a:ext cx="4572000" cy="3429000"/>
          </a:xfrm>
          <a:ln/>
        </p:spPr>
      </p:sp>
      <p:sp>
        <p:nvSpPr>
          <p:cNvPr id="23941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BD30ADA-14F9-4603-9142-8AA2E5668F42}" type="slidenum">
              <a:rPr lang="ar-SA"/>
              <a:pPr/>
              <a:t>115</a:t>
            </a:fld>
            <a:endParaRPr lang="en-CA"/>
          </a:p>
        </p:txBody>
      </p:sp>
      <p:sp>
        <p:nvSpPr>
          <p:cNvPr id="2418690" name="Rectangle 2"/>
          <p:cNvSpPr>
            <a:spLocks noGrp="1" noRot="1" noChangeAspect="1" noChangeArrowheads="1" noTextEdit="1"/>
          </p:cNvSpPr>
          <p:nvPr>
            <p:ph type="sldImg"/>
          </p:nvPr>
        </p:nvSpPr>
        <p:spPr>
          <a:xfrm>
            <a:off x="1144588" y="685800"/>
            <a:ext cx="4572000" cy="3429000"/>
          </a:xfrm>
          <a:ln/>
        </p:spPr>
      </p:sp>
      <p:sp>
        <p:nvSpPr>
          <p:cNvPr id="24186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FD9B4FE-D0E0-4502-9CC6-4E2940B3B93F}" type="slidenum">
              <a:rPr lang="ar-SA"/>
              <a:pPr/>
              <a:t>126</a:t>
            </a:fld>
            <a:endParaRPr lang="en-CA"/>
          </a:p>
        </p:txBody>
      </p:sp>
      <p:sp>
        <p:nvSpPr>
          <p:cNvPr id="2430978" name="Rectangle 2"/>
          <p:cNvSpPr>
            <a:spLocks noGrp="1" noRot="1" noChangeAspect="1" noChangeArrowheads="1" noTextEdit="1"/>
          </p:cNvSpPr>
          <p:nvPr>
            <p:ph type="sldImg"/>
          </p:nvPr>
        </p:nvSpPr>
        <p:spPr>
          <a:xfrm>
            <a:off x="1144588" y="685800"/>
            <a:ext cx="4572000" cy="3429000"/>
          </a:xfrm>
          <a:ln/>
        </p:spPr>
      </p:sp>
      <p:sp>
        <p:nvSpPr>
          <p:cNvPr id="24309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B556F81-F373-42E8-BDF7-080128C67932}" type="slidenum">
              <a:rPr lang="ar-SA"/>
              <a:pPr/>
              <a:t>133</a:t>
            </a:fld>
            <a:endParaRPr lang="en-CA"/>
          </a:p>
        </p:txBody>
      </p:sp>
      <p:sp>
        <p:nvSpPr>
          <p:cNvPr id="2439170" name="Rectangle 2"/>
          <p:cNvSpPr>
            <a:spLocks noGrp="1" noRot="1" noChangeAspect="1" noChangeArrowheads="1" noTextEdit="1"/>
          </p:cNvSpPr>
          <p:nvPr>
            <p:ph type="sldImg"/>
          </p:nvPr>
        </p:nvSpPr>
        <p:spPr>
          <a:xfrm>
            <a:off x="1144588" y="685800"/>
            <a:ext cx="4572000" cy="3429000"/>
          </a:xfrm>
          <a:ln/>
        </p:spPr>
      </p:sp>
      <p:sp>
        <p:nvSpPr>
          <p:cNvPr id="24391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EF56CC3-767F-4F50-B8A3-349A58AA081A}" type="slidenum">
              <a:rPr lang="ar-SA"/>
              <a:pPr/>
              <a:t>164</a:t>
            </a:fld>
            <a:endParaRPr lang="en-CA"/>
          </a:p>
        </p:txBody>
      </p:sp>
      <p:sp>
        <p:nvSpPr>
          <p:cNvPr id="2468866" name="Rectangle 2"/>
          <p:cNvSpPr>
            <a:spLocks noGrp="1" noRot="1" noChangeAspect="1" noChangeArrowheads="1" noTextEdit="1"/>
          </p:cNvSpPr>
          <p:nvPr>
            <p:ph type="sldImg"/>
          </p:nvPr>
        </p:nvSpPr>
        <p:spPr>
          <a:xfrm>
            <a:off x="1144588" y="685800"/>
            <a:ext cx="4572000" cy="3429000"/>
          </a:xfrm>
          <a:ln/>
        </p:spPr>
      </p:sp>
      <p:sp>
        <p:nvSpPr>
          <p:cNvPr id="24688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B0A7290-BC1F-4AFB-A0CA-D71423C8B382}" type="slidenum">
              <a:rPr lang="ar-SA"/>
              <a:pPr/>
              <a:t>175</a:t>
            </a:fld>
            <a:endParaRPr lang="en-CA"/>
          </a:p>
        </p:txBody>
      </p:sp>
      <p:sp>
        <p:nvSpPr>
          <p:cNvPr id="2481154" name="Rectangle 2"/>
          <p:cNvSpPr>
            <a:spLocks noGrp="1" noRot="1" noChangeAspect="1" noChangeArrowheads="1" noTextEdit="1"/>
          </p:cNvSpPr>
          <p:nvPr>
            <p:ph type="sldImg"/>
          </p:nvPr>
        </p:nvSpPr>
        <p:spPr>
          <a:xfrm>
            <a:off x="1144588" y="685800"/>
            <a:ext cx="4572000" cy="3429000"/>
          </a:xfrm>
          <a:ln/>
        </p:spPr>
      </p:sp>
      <p:sp>
        <p:nvSpPr>
          <p:cNvPr id="24811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BD9C408-6FBB-474A-A31D-0941110F6664}" type="slidenum">
              <a:rPr lang="ar-SA"/>
              <a:pPr/>
              <a:t>183</a:t>
            </a:fld>
            <a:endParaRPr lang="en-CA"/>
          </a:p>
        </p:txBody>
      </p:sp>
      <p:sp>
        <p:nvSpPr>
          <p:cNvPr id="2490370" name="Rectangle 2"/>
          <p:cNvSpPr>
            <a:spLocks noGrp="1" noRot="1" noChangeAspect="1" noChangeArrowheads="1" noTextEdit="1"/>
          </p:cNvSpPr>
          <p:nvPr>
            <p:ph type="sldImg"/>
          </p:nvPr>
        </p:nvSpPr>
        <p:spPr>
          <a:xfrm>
            <a:off x="1144588" y="685800"/>
            <a:ext cx="4572000" cy="3429000"/>
          </a:xfrm>
          <a:ln/>
        </p:spPr>
      </p:sp>
      <p:sp>
        <p:nvSpPr>
          <p:cNvPr id="24903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6959DBB-FCB7-4B2A-A951-967F47291F6C}" type="slidenum">
              <a:rPr lang="ar-SA"/>
              <a:pPr/>
              <a:t>228</a:t>
            </a:fld>
            <a:endParaRPr lang="en-CA"/>
          </a:p>
        </p:txBody>
      </p:sp>
      <p:sp>
        <p:nvSpPr>
          <p:cNvPr id="2534402" name="Rectangle 2"/>
          <p:cNvSpPr>
            <a:spLocks noGrp="1" noRot="1" noChangeAspect="1" noChangeArrowheads="1" noTextEdit="1"/>
          </p:cNvSpPr>
          <p:nvPr>
            <p:ph type="sldImg"/>
          </p:nvPr>
        </p:nvSpPr>
        <p:spPr>
          <a:xfrm>
            <a:off x="1144588" y="685800"/>
            <a:ext cx="4572000" cy="3429000"/>
          </a:xfrm>
          <a:ln/>
        </p:spPr>
      </p:sp>
      <p:sp>
        <p:nvSpPr>
          <p:cNvPr id="25344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2B9463-4A84-4578-80EB-352D03D76801}" type="slidenum">
              <a:rPr lang="ar-SA"/>
              <a:pPr/>
              <a:t>238</a:t>
            </a:fld>
            <a:endParaRPr lang="en-CA"/>
          </a:p>
        </p:txBody>
      </p:sp>
      <p:sp>
        <p:nvSpPr>
          <p:cNvPr id="2545666" name="Rectangle 2"/>
          <p:cNvSpPr>
            <a:spLocks noGrp="1" noRot="1" noChangeAspect="1" noChangeArrowheads="1" noTextEdit="1"/>
          </p:cNvSpPr>
          <p:nvPr>
            <p:ph type="sldImg"/>
          </p:nvPr>
        </p:nvSpPr>
        <p:spPr>
          <a:xfrm>
            <a:off x="1144588" y="685800"/>
            <a:ext cx="4572000" cy="3429000"/>
          </a:xfrm>
          <a:ln/>
        </p:spPr>
      </p:sp>
      <p:sp>
        <p:nvSpPr>
          <p:cNvPr id="25456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90BFAD0-CF58-4DAC-8BF7-DFAC4400EA2D}" type="slidenum">
              <a:rPr lang="ar-SA"/>
              <a:pPr/>
              <a:t>245</a:t>
            </a:fld>
            <a:endParaRPr lang="en-CA"/>
          </a:p>
        </p:txBody>
      </p:sp>
      <p:sp>
        <p:nvSpPr>
          <p:cNvPr id="2553858" name="Rectangle 2"/>
          <p:cNvSpPr>
            <a:spLocks noGrp="1" noRot="1" noChangeAspect="1" noChangeArrowheads="1" noTextEdit="1"/>
          </p:cNvSpPr>
          <p:nvPr>
            <p:ph type="sldImg"/>
          </p:nvPr>
        </p:nvSpPr>
        <p:spPr>
          <a:xfrm>
            <a:off x="1144588" y="685800"/>
            <a:ext cx="4572000" cy="3429000"/>
          </a:xfrm>
          <a:ln/>
        </p:spPr>
      </p:sp>
      <p:sp>
        <p:nvSpPr>
          <p:cNvPr id="25538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21C4734-AD80-46AB-8B3B-B32285471BA6}" type="slidenum">
              <a:rPr lang="ar-SA"/>
              <a:pPr/>
              <a:t>277</a:t>
            </a:fld>
            <a:endParaRPr lang="en-CA"/>
          </a:p>
        </p:txBody>
      </p:sp>
      <p:sp>
        <p:nvSpPr>
          <p:cNvPr id="2585602" name="Rectangle 2"/>
          <p:cNvSpPr>
            <a:spLocks noGrp="1" noRot="1" noChangeAspect="1" noChangeArrowheads="1" noTextEdit="1"/>
          </p:cNvSpPr>
          <p:nvPr>
            <p:ph type="sldImg"/>
          </p:nvPr>
        </p:nvSpPr>
        <p:spPr>
          <a:xfrm>
            <a:off x="1144588" y="685800"/>
            <a:ext cx="4572000" cy="3429000"/>
          </a:xfrm>
          <a:ln/>
        </p:spPr>
      </p:sp>
      <p:sp>
        <p:nvSpPr>
          <p:cNvPr id="25856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857473-20F5-4059-BD78-3C70B054C949}" type="slidenum">
              <a:rPr lang="ar-SA"/>
              <a:pPr/>
              <a:t>285</a:t>
            </a:fld>
            <a:endParaRPr lang="en-CA"/>
          </a:p>
        </p:txBody>
      </p:sp>
      <p:sp>
        <p:nvSpPr>
          <p:cNvPr id="2594818" name="Rectangle 2"/>
          <p:cNvSpPr>
            <a:spLocks noGrp="1" noRot="1" noChangeAspect="1" noChangeArrowheads="1" noTextEdit="1"/>
          </p:cNvSpPr>
          <p:nvPr>
            <p:ph type="sldImg"/>
          </p:nvPr>
        </p:nvSpPr>
        <p:spPr>
          <a:xfrm>
            <a:off x="1144588" y="685800"/>
            <a:ext cx="4572000" cy="3429000"/>
          </a:xfrm>
          <a:ln/>
        </p:spPr>
      </p:sp>
      <p:sp>
        <p:nvSpPr>
          <p:cNvPr id="25948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F239E2E-3779-41A8-A626-9485212F8747}" type="slidenum">
              <a:rPr lang="ar-SA"/>
              <a:pPr/>
              <a:t>292</a:t>
            </a:fld>
            <a:endParaRPr lang="en-CA"/>
          </a:p>
        </p:txBody>
      </p:sp>
      <p:sp>
        <p:nvSpPr>
          <p:cNvPr id="2603010" name="Rectangle 2"/>
          <p:cNvSpPr>
            <a:spLocks noGrp="1" noRot="1" noChangeAspect="1" noChangeArrowheads="1" noTextEdit="1"/>
          </p:cNvSpPr>
          <p:nvPr>
            <p:ph type="sldImg"/>
          </p:nvPr>
        </p:nvSpPr>
        <p:spPr>
          <a:xfrm>
            <a:off x="1144588" y="685800"/>
            <a:ext cx="4572000" cy="3429000"/>
          </a:xfrm>
          <a:ln/>
        </p:spPr>
      </p:sp>
      <p:sp>
        <p:nvSpPr>
          <p:cNvPr id="26030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BAA51FB-A5DF-4A65-A65F-B96C68DB2172}" type="slidenum">
              <a:rPr lang="ar-SA"/>
              <a:pPr/>
              <a:t>329</a:t>
            </a:fld>
            <a:endParaRPr lang="en-CA"/>
          </a:p>
        </p:txBody>
      </p:sp>
      <p:sp>
        <p:nvSpPr>
          <p:cNvPr id="2638850" name="Rectangle 2"/>
          <p:cNvSpPr>
            <a:spLocks noGrp="1" noRot="1" noChangeAspect="1" noChangeArrowheads="1" noTextEdit="1"/>
          </p:cNvSpPr>
          <p:nvPr>
            <p:ph type="sldImg"/>
          </p:nvPr>
        </p:nvSpPr>
        <p:spPr>
          <a:xfrm>
            <a:off x="1144588" y="685800"/>
            <a:ext cx="4572000" cy="3429000"/>
          </a:xfrm>
          <a:ln/>
        </p:spPr>
      </p:sp>
      <p:sp>
        <p:nvSpPr>
          <p:cNvPr id="26388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68973E1-E40B-4ACB-9F02-0952D70426FC}" type="slidenum">
              <a:rPr lang="ar-SA"/>
              <a:pPr/>
              <a:t>344</a:t>
            </a:fld>
            <a:endParaRPr lang="en-CA"/>
          </a:p>
        </p:txBody>
      </p:sp>
      <p:sp>
        <p:nvSpPr>
          <p:cNvPr id="2655234" name="Rectangle 2"/>
          <p:cNvSpPr>
            <a:spLocks noGrp="1" noRot="1" noChangeAspect="1" noChangeArrowheads="1" noTextEdit="1"/>
          </p:cNvSpPr>
          <p:nvPr>
            <p:ph type="sldImg"/>
          </p:nvPr>
        </p:nvSpPr>
        <p:spPr>
          <a:xfrm>
            <a:off x="1144588" y="685800"/>
            <a:ext cx="4572000" cy="3429000"/>
          </a:xfrm>
          <a:ln/>
        </p:spPr>
      </p:sp>
      <p:sp>
        <p:nvSpPr>
          <p:cNvPr id="26552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BB67A9C-F62B-457C-BD1B-501A5CBCA2D3}" type="slidenum">
              <a:rPr lang="ar-SA"/>
              <a:pPr/>
              <a:t>354</a:t>
            </a:fld>
            <a:endParaRPr lang="en-CA"/>
          </a:p>
        </p:txBody>
      </p:sp>
      <p:sp>
        <p:nvSpPr>
          <p:cNvPr id="2666498" name="Rectangle 2"/>
          <p:cNvSpPr>
            <a:spLocks noGrp="1" noRot="1" noChangeAspect="1" noChangeArrowheads="1" noTextEdit="1"/>
          </p:cNvSpPr>
          <p:nvPr>
            <p:ph type="sldImg"/>
          </p:nvPr>
        </p:nvSpPr>
        <p:spPr>
          <a:xfrm>
            <a:off x="1144588" y="685800"/>
            <a:ext cx="4572000" cy="3429000"/>
          </a:xfrm>
          <a:ln/>
        </p:spPr>
      </p:sp>
      <p:sp>
        <p:nvSpPr>
          <p:cNvPr id="26664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13FEF51-92A9-4FCE-814E-44C26FFADBFF}" type="slidenum">
              <a:rPr lang="ar-SA"/>
              <a:pPr/>
              <a:t>395</a:t>
            </a:fld>
            <a:endParaRPr lang="en-CA"/>
          </a:p>
        </p:txBody>
      </p:sp>
      <p:sp>
        <p:nvSpPr>
          <p:cNvPr id="2706434" name="Rectangle 2"/>
          <p:cNvSpPr>
            <a:spLocks noGrp="1" noRot="1" noChangeAspect="1" noChangeArrowheads="1" noTextEdit="1"/>
          </p:cNvSpPr>
          <p:nvPr>
            <p:ph type="sldImg"/>
          </p:nvPr>
        </p:nvSpPr>
        <p:spPr>
          <a:xfrm>
            <a:off x="1144588" y="685800"/>
            <a:ext cx="4572000" cy="3429000"/>
          </a:xfrm>
          <a:ln/>
        </p:spPr>
      </p:sp>
      <p:sp>
        <p:nvSpPr>
          <p:cNvPr id="27064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DE8C04F-40FA-43D7-A9F5-1780FCF36729}" type="slidenum">
              <a:rPr lang="ar-SA"/>
              <a:pPr/>
              <a:t>404</a:t>
            </a:fld>
            <a:endParaRPr lang="en-CA"/>
          </a:p>
        </p:txBody>
      </p:sp>
      <p:sp>
        <p:nvSpPr>
          <p:cNvPr id="2716674" name="Rectangle 2"/>
          <p:cNvSpPr>
            <a:spLocks noGrp="1" noRot="1" noChangeAspect="1" noChangeArrowheads="1" noTextEdit="1"/>
          </p:cNvSpPr>
          <p:nvPr>
            <p:ph type="sldImg"/>
          </p:nvPr>
        </p:nvSpPr>
        <p:spPr>
          <a:xfrm>
            <a:off x="1144588" y="685800"/>
            <a:ext cx="4572000" cy="3429000"/>
          </a:xfrm>
          <a:ln/>
        </p:spPr>
      </p:sp>
      <p:sp>
        <p:nvSpPr>
          <p:cNvPr id="27166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6C0891B-FA8F-4179-82C2-A895BE652399}" type="slidenum">
              <a:rPr lang="ar-SA"/>
              <a:pPr/>
              <a:t>412</a:t>
            </a:fld>
            <a:endParaRPr lang="en-CA"/>
          </a:p>
        </p:txBody>
      </p:sp>
      <p:sp>
        <p:nvSpPr>
          <p:cNvPr id="2725890" name="Rectangle 2"/>
          <p:cNvSpPr>
            <a:spLocks noGrp="1" noRot="1" noChangeAspect="1" noChangeArrowheads="1" noTextEdit="1"/>
          </p:cNvSpPr>
          <p:nvPr>
            <p:ph type="sldImg"/>
          </p:nvPr>
        </p:nvSpPr>
        <p:spPr>
          <a:xfrm>
            <a:off x="1144588" y="685800"/>
            <a:ext cx="4572000" cy="3429000"/>
          </a:xfrm>
          <a:ln/>
        </p:spPr>
      </p:sp>
      <p:sp>
        <p:nvSpPr>
          <p:cNvPr id="27258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B075971-65D4-45C6-AD36-F1F5D0D6B8E3}" type="slidenum">
              <a:rPr lang="ar-SA"/>
              <a:pPr/>
              <a:t>445</a:t>
            </a:fld>
            <a:endParaRPr lang="en-CA"/>
          </a:p>
        </p:txBody>
      </p:sp>
      <p:sp>
        <p:nvSpPr>
          <p:cNvPr id="2757634" name="Rectangle 2"/>
          <p:cNvSpPr>
            <a:spLocks noGrp="1" noRot="1" noChangeAspect="1" noChangeArrowheads="1" noTextEdit="1"/>
          </p:cNvSpPr>
          <p:nvPr>
            <p:ph type="sldImg"/>
          </p:nvPr>
        </p:nvSpPr>
        <p:spPr>
          <a:xfrm>
            <a:off x="1144588" y="685800"/>
            <a:ext cx="4572000" cy="3429000"/>
          </a:xfrm>
          <a:ln/>
        </p:spPr>
      </p:sp>
      <p:sp>
        <p:nvSpPr>
          <p:cNvPr id="27576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F3626E5-7836-4197-A721-5819996FF085}" type="slidenum">
              <a:rPr lang="ar-SA"/>
              <a:pPr/>
              <a:t>451</a:t>
            </a:fld>
            <a:endParaRPr lang="en-CA"/>
          </a:p>
        </p:txBody>
      </p:sp>
      <p:sp>
        <p:nvSpPr>
          <p:cNvPr id="2764802" name="Rectangle 2"/>
          <p:cNvSpPr>
            <a:spLocks noGrp="1" noRot="1" noChangeAspect="1" noChangeArrowheads="1" noTextEdit="1"/>
          </p:cNvSpPr>
          <p:nvPr>
            <p:ph type="sldImg"/>
          </p:nvPr>
        </p:nvSpPr>
        <p:spPr>
          <a:xfrm>
            <a:off x="1144588" y="685800"/>
            <a:ext cx="4572000" cy="3429000"/>
          </a:xfrm>
          <a:ln/>
        </p:spPr>
      </p:sp>
      <p:sp>
        <p:nvSpPr>
          <p:cNvPr id="27648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73D419-993D-441A-8E38-ABB0CA11ABD3}" type="slidenum">
              <a:rPr lang="ar-SA"/>
              <a:pPr/>
              <a:t>459</a:t>
            </a:fld>
            <a:endParaRPr lang="en-CA"/>
          </a:p>
        </p:txBody>
      </p:sp>
      <p:sp>
        <p:nvSpPr>
          <p:cNvPr id="2774018" name="Rectangle 2"/>
          <p:cNvSpPr>
            <a:spLocks noGrp="1" noRot="1" noChangeAspect="1" noChangeArrowheads="1" noTextEdit="1"/>
          </p:cNvSpPr>
          <p:nvPr>
            <p:ph type="sldImg"/>
          </p:nvPr>
        </p:nvSpPr>
        <p:spPr>
          <a:xfrm>
            <a:off x="1144588" y="685800"/>
            <a:ext cx="4572000" cy="3429000"/>
          </a:xfrm>
          <a:ln/>
        </p:spPr>
      </p:sp>
      <p:sp>
        <p:nvSpPr>
          <p:cNvPr id="27740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9608BCD-D985-4560-BEF9-1B9A5CBA10AD}" type="slidenum">
              <a:rPr lang="ar-SA"/>
              <a:pPr/>
              <a:t>500</a:t>
            </a:fld>
            <a:endParaRPr lang="en-CA"/>
          </a:p>
        </p:txBody>
      </p:sp>
      <p:sp>
        <p:nvSpPr>
          <p:cNvPr id="2813954" name="Rectangle 2"/>
          <p:cNvSpPr>
            <a:spLocks noGrp="1" noRot="1" noChangeAspect="1" noChangeArrowheads="1" noTextEdit="1"/>
          </p:cNvSpPr>
          <p:nvPr>
            <p:ph type="sldImg"/>
          </p:nvPr>
        </p:nvSpPr>
        <p:spPr>
          <a:xfrm>
            <a:off x="1144588" y="685800"/>
            <a:ext cx="4572000" cy="3429000"/>
          </a:xfrm>
          <a:ln/>
        </p:spPr>
      </p:sp>
      <p:sp>
        <p:nvSpPr>
          <p:cNvPr id="28139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FB46C2A-EDFD-438B-8F5E-6BA73CD96F59}" type="slidenum">
              <a:rPr lang="ar-SA"/>
              <a:pPr/>
              <a:t>509</a:t>
            </a:fld>
            <a:endParaRPr lang="en-CA"/>
          </a:p>
        </p:txBody>
      </p:sp>
      <p:sp>
        <p:nvSpPr>
          <p:cNvPr id="2824194" name="Rectangle 2"/>
          <p:cNvSpPr>
            <a:spLocks noGrp="1" noRot="1" noChangeAspect="1" noChangeArrowheads="1" noTextEdit="1"/>
          </p:cNvSpPr>
          <p:nvPr>
            <p:ph type="sldImg"/>
          </p:nvPr>
        </p:nvSpPr>
        <p:spPr>
          <a:xfrm>
            <a:off x="1144588" y="685800"/>
            <a:ext cx="4572000" cy="3429000"/>
          </a:xfrm>
          <a:ln/>
        </p:spPr>
      </p:sp>
      <p:sp>
        <p:nvSpPr>
          <p:cNvPr id="28241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5476219-1DB8-4748-AF7B-8D2DB5A068C1}" type="slidenum">
              <a:rPr lang="ar-SA"/>
              <a:pPr/>
              <a:t>517</a:t>
            </a:fld>
            <a:endParaRPr lang="en-CA"/>
          </a:p>
        </p:txBody>
      </p:sp>
      <p:sp>
        <p:nvSpPr>
          <p:cNvPr id="2833410" name="Rectangle 2"/>
          <p:cNvSpPr>
            <a:spLocks noGrp="1" noRot="1" noChangeAspect="1" noChangeArrowheads="1" noTextEdit="1"/>
          </p:cNvSpPr>
          <p:nvPr>
            <p:ph type="sldImg"/>
          </p:nvPr>
        </p:nvSpPr>
        <p:spPr>
          <a:xfrm>
            <a:off x="1144588" y="685800"/>
            <a:ext cx="4572000" cy="3429000"/>
          </a:xfrm>
          <a:ln/>
        </p:spPr>
      </p:sp>
      <p:sp>
        <p:nvSpPr>
          <p:cNvPr id="28334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158D120-E896-4BA2-A454-4277FEFAC472}" type="slidenum">
              <a:rPr lang="ar-SA"/>
              <a:pPr/>
              <a:t>554</a:t>
            </a:fld>
            <a:endParaRPr lang="en-CA"/>
          </a:p>
        </p:txBody>
      </p:sp>
      <p:sp>
        <p:nvSpPr>
          <p:cNvPr id="2869250" name="Rectangle 2"/>
          <p:cNvSpPr>
            <a:spLocks noGrp="1" noRot="1" noChangeAspect="1" noChangeArrowheads="1" noTextEdit="1"/>
          </p:cNvSpPr>
          <p:nvPr>
            <p:ph type="sldImg"/>
          </p:nvPr>
        </p:nvSpPr>
        <p:spPr>
          <a:xfrm>
            <a:off x="1144588" y="685800"/>
            <a:ext cx="4572000" cy="3429000"/>
          </a:xfrm>
          <a:ln/>
        </p:spPr>
      </p:sp>
      <p:sp>
        <p:nvSpPr>
          <p:cNvPr id="28692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5542EB2-EA03-49AF-997E-7804C0D498C6}" type="slidenum">
              <a:rPr lang="ar-SA"/>
              <a:pPr/>
              <a:t>565</a:t>
            </a:fld>
            <a:endParaRPr lang="en-CA"/>
          </a:p>
        </p:txBody>
      </p:sp>
      <p:sp>
        <p:nvSpPr>
          <p:cNvPr id="2881538" name="Rectangle 2"/>
          <p:cNvSpPr>
            <a:spLocks noGrp="1" noRot="1" noChangeAspect="1" noChangeArrowheads="1" noTextEdit="1"/>
          </p:cNvSpPr>
          <p:nvPr>
            <p:ph type="sldImg"/>
          </p:nvPr>
        </p:nvSpPr>
        <p:spPr>
          <a:xfrm>
            <a:off x="1144588" y="685800"/>
            <a:ext cx="4572000" cy="3429000"/>
          </a:xfrm>
          <a:ln/>
        </p:spPr>
      </p:sp>
      <p:sp>
        <p:nvSpPr>
          <p:cNvPr id="28815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21DF385-BE7E-4FD9-9863-62D176F6ED05}" type="slidenum">
              <a:rPr lang="ar-SA"/>
              <a:pPr/>
              <a:t>573</a:t>
            </a:fld>
            <a:endParaRPr lang="en-CA"/>
          </a:p>
        </p:txBody>
      </p:sp>
      <p:sp>
        <p:nvSpPr>
          <p:cNvPr id="2890754" name="Rectangle 2"/>
          <p:cNvSpPr>
            <a:spLocks noGrp="1" noRot="1" noChangeAspect="1" noChangeArrowheads="1" noTextEdit="1"/>
          </p:cNvSpPr>
          <p:nvPr>
            <p:ph type="sldImg"/>
          </p:nvPr>
        </p:nvSpPr>
        <p:spPr>
          <a:xfrm>
            <a:off x="1144588" y="685800"/>
            <a:ext cx="4572000" cy="3429000"/>
          </a:xfrm>
          <a:ln/>
        </p:spPr>
      </p:sp>
      <p:sp>
        <p:nvSpPr>
          <p:cNvPr id="28907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F958AF9-BF66-48E1-BA79-225EF3AB1F9A}" type="slidenum">
              <a:rPr lang="ar-SA"/>
              <a:pPr/>
              <a:t>606</a:t>
            </a:fld>
            <a:endParaRPr lang="en-CA"/>
          </a:p>
        </p:txBody>
      </p:sp>
      <p:sp>
        <p:nvSpPr>
          <p:cNvPr id="2923522" name="Rectangle 2"/>
          <p:cNvSpPr>
            <a:spLocks noGrp="1" noRot="1" noChangeAspect="1" noChangeArrowheads="1" noTextEdit="1"/>
          </p:cNvSpPr>
          <p:nvPr>
            <p:ph type="sldImg"/>
          </p:nvPr>
        </p:nvSpPr>
        <p:spPr>
          <a:xfrm>
            <a:off x="1144588" y="685800"/>
            <a:ext cx="4572000" cy="3429000"/>
          </a:xfrm>
          <a:ln/>
        </p:spPr>
      </p:sp>
      <p:sp>
        <p:nvSpPr>
          <p:cNvPr id="29235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A860739-F3B8-441E-9088-33D76B99FD5D}" type="slidenum">
              <a:rPr lang="ar-SA"/>
              <a:pPr/>
              <a:t>617</a:t>
            </a:fld>
            <a:endParaRPr lang="en-CA"/>
          </a:p>
        </p:txBody>
      </p:sp>
      <p:sp>
        <p:nvSpPr>
          <p:cNvPr id="2935810" name="Rectangle 2"/>
          <p:cNvSpPr>
            <a:spLocks noGrp="1" noRot="1" noChangeAspect="1" noChangeArrowheads="1" noTextEdit="1"/>
          </p:cNvSpPr>
          <p:nvPr>
            <p:ph type="sldImg"/>
          </p:nvPr>
        </p:nvSpPr>
        <p:spPr>
          <a:xfrm>
            <a:off x="1144588" y="685800"/>
            <a:ext cx="4572000" cy="3429000"/>
          </a:xfrm>
          <a:ln/>
        </p:spPr>
      </p:sp>
      <p:sp>
        <p:nvSpPr>
          <p:cNvPr id="29358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FD30190-7F2E-4B94-8058-35DC8B0CD517}" type="slidenum">
              <a:rPr lang="ar-SA"/>
              <a:pPr/>
              <a:t>624</a:t>
            </a:fld>
            <a:endParaRPr lang="en-CA"/>
          </a:p>
        </p:txBody>
      </p:sp>
      <p:sp>
        <p:nvSpPr>
          <p:cNvPr id="2944002" name="Rectangle 2"/>
          <p:cNvSpPr>
            <a:spLocks noGrp="1" noRot="1" noChangeAspect="1" noChangeArrowheads="1" noTextEdit="1"/>
          </p:cNvSpPr>
          <p:nvPr>
            <p:ph type="sldImg"/>
          </p:nvPr>
        </p:nvSpPr>
        <p:spPr>
          <a:xfrm>
            <a:off x="1144588" y="685800"/>
            <a:ext cx="4572000" cy="3429000"/>
          </a:xfrm>
          <a:ln/>
        </p:spPr>
      </p:sp>
      <p:sp>
        <p:nvSpPr>
          <p:cNvPr id="29440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9344FB2-52E9-420F-8FAB-3A2D7B7B452C}" type="slidenum">
              <a:rPr lang="ar-SA"/>
              <a:pPr/>
              <a:t>657</a:t>
            </a:fld>
            <a:endParaRPr lang="en-CA"/>
          </a:p>
        </p:txBody>
      </p:sp>
      <p:sp>
        <p:nvSpPr>
          <p:cNvPr id="2975746" name="Rectangle 2"/>
          <p:cNvSpPr>
            <a:spLocks noGrp="1" noRot="1" noChangeAspect="1" noChangeArrowheads="1" noTextEdit="1"/>
          </p:cNvSpPr>
          <p:nvPr>
            <p:ph type="sldImg"/>
          </p:nvPr>
        </p:nvSpPr>
        <p:spPr>
          <a:xfrm>
            <a:off x="1144588" y="685800"/>
            <a:ext cx="4572000" cy="3429000"/>
          </a:xfrm>
          <a:ln/>
        </p:spPr>
      </p:sp>
      <p:sp>
        <p:nvSpPr>
          <p:cNvPr id="29757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CDC8E2A-9CBC-4AE0-899E-DC1EBA5564C1}" type="slidenum">
              <a:rPr lang="ar-SA"/>
              <a:pPr/>
              <a:t>667</a:t>
            </a:fld>
            <a:endParaRPr lang="en-CA"/>
          </a:p>
        </p:txBody>
      </p:sp>
      <p:sp>
        <p:nvSpPr>
          <p:cNvPr id="2987010" name="Rectangle 2"/>
          <p:cNvSpPr>
            <a:spLocks noGrp="1" noRot="1" noChangeAspect="1" noChangeArrowheads="1" noTextEdit="1"/>
          </p:cNvSpPr>
          <p:nvPr>
            <p:ph type="sldImg"/>
          </p:nvPr>
        </p:nvSpPr>
        <p:spPr>
          <a:xfrm>
            <a:off x="1144588" y="685800"/>
            <a:ext cx="4572000" cy="3429000"/>
          </a:xfrm>
          <a:ln/>
        </p:spPr>
      </p:sp>
      <p:sp>
        <p:nvSpPr>
          <p:cNvPr id="29870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197572B-1C34-4CCC-A474-1EEBC861191E}" type="slidenum">
              <a:rPr lang="ar-SA"/>
              <a:pPr/>
              <a:t>672</a:t>
            </a:fld>
            <a:endParaRPr lang="en-CA"/>
          </a:p>
        </p:txBody>
      </p:sp>
      <p:sp>
        <p:nvSpPr>
          <p:cNvPr id="2993154" name="Rectangle 2"/>
          <p:cNvSpPr>
            <a:spLocks noGrp="1" noRot="1" noChangeAspect="1" noChangeArrowheads="1" noTextEdit="1"/>
          </p:cNvSpPr>
          <p:nvPr>
            <p:ph type="sldImg"/>
          </p:nvPr>
        </p:nvSpPr>
        <p:spPr>
          <a:xfrm>
            <a:off x="1144588" y="685800"/>
            <a:ext cx="4572000" cy="3429000"/>
          </a:xfrm>
          <a:ln/>
        </p:spPr>
      </p:sp>
      <p:sp>
        <p:nvSpPr>
          <p:cNvPr id="29931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77F6E15-DED9-400C-91FD-56A499486C1A}" type="slidenum">
              <a:rPr lang="ar-SA"/>
              <a:pPr/>
              <a:t>714</a:t>
            </a:fld>
            <a:endParaRPr lang="en-CA"/>
          </a:p>
        </p:txBody>
      </p:sp>
      <p:sp>
        <p:nvSpPr>
          <p:cNvPr id="3034114" name="Rectangle 2"/>
          <p:cNvSpPr>
            <a:spLocks noGrp="1" noRot="1" noChangeAspect="1" noChangeArrowheads="1" noTextEdit="1"/>
          </p:cNvSpPr>
          <p:nvPr>
            <p:ph type="sldImg"/>
          </p:nvPr>
        </p:nvSpPr>
        <p:spPr>
          <a:xfrm>
            <a:off x="1144588" y="685800"/>
            <a:ext cx="4572000" cy="3429000"/>
          </a:xfrm>
          <a:ln/>
        </p:spPr>
      </p:sp>
      <p:sp>
        <p:nvSpPr>
          <p:cNvPr id="30341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8D4EDDD-5C3F-465D-B1EF-616BC5E2CF58}" type="slidenum">
              <a:rPr lang="ar-SA"/>
              <a:pPr/>
              <a:t>731</a:t>
            </a:fld>
            <a:endParaRPr lang="en-CA"/>
          </a:p>
        </p:txBody>
      </p:sp>
      <p:sp>
        <p:nvSpPr>
          <p:cNvPr id="3052546" name="Rectangle 2"/>
          <p:cNvSpPr>
            <a:spLocks noGrp="1" noRot="1" noChangeAspect="1" noChangeArrowheads="1" noTextEdit="1"/>
          </p:cNvSpPr>
          <p:nvPr>
            <p:ph type="sldImg"/>
          </p:nvPr>
        </p:nvSpPr>
        <p:spPr>
          <a:xfrm>
            <a:off x="1144588" y="685800"/>
            <a:ext cx="4572000" cy="3429000"/>
          </a:xfrm>
          <a:ln/>
        </p:spPr>
      </p:sp>
      <p:sp>
        <p:nvSpPr>
          <p:cNvPr id="30525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C754117-36BF-4762-A3B4-578D2C47B526}" type="slidenum">
              <a:rPr lang="ar-SA"/>
              <a:pPr/>
              <a:t>740</a:t>
            </a:fld>
            <a:endParaRPr lang="en-CA"/>
          </a:p>
        </p:txBody>
      </p:sp>
      <p:sp>
        <p:nvSpPr>
          <p:cNvPr id="3062786" name="Rectangle 2"/>
          <p:cNvSpPr>
            <a:spLocks noGrp="1" noRot="1" noChangeAspect="1" noChangeArrowheads="1" noTextEdit="1"/>
          </p:cNvSpPr>
          <p:nvPr>
            <p:ph type="sldImg"/>
          </p:nvPr>
        </p:nvSpPr>
        <p:spPr>
          <a:xfrm>
            <a:off x="1144588" y="685800"/>
            <a:ext cx="4572000" cy="3429000"/>
          </a:xfrm>
          <a:ln/>
        </p:spPr>
      </p:sp>
      <p:sp>
        <p:nvSpPr>
          <p:cNvPr id="30627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1685312-B32A-45C8-9ED0-913446710716}" type="slidenum">
              <a:rPr lang="ar-SA"/>
              <a:pPr/>
              <a:t>780</a:t>
            </a:fld>
            <a:endParaRPr lang="en-CA"/>
          </a:p>
        </p:txBody>
      </p:sp>
      <p:sp>
        <p:nvSpPr>
          <p:cNvPr id="3101698" name="Rectangle 2"/>
          <p:cNvSpPr>
            <a:spLocks noGrp="1" noRot="1" noChangeAspect="1" noChangeArrowheads="1" noTextEdit="1"/>
          </p:cNvSpPr>
          <p:nvPr>
            <p:ph type="sldImg"/>
          </p:nvPr>
        </p:nvSpPr>
        <p:spPr>
          <a:xfrm>
            <a:off x="1144588" y="685800"/>
            <a:ext cx="4572000" cy="3429000"/>
          </a:xfrm>
          <a:ln/>
        </p:spPr>
      </p:sp>
      <p:sp>
        <p:nvSpPr>
          <p:cNvPr id="31016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94D7401-C220-4FF8-A197-93477FB59BDA}" type="slidenum">
              <a:rPr lang="ar-SA"/>
              <a:pPr/>
              <a:t>790</a:t>
            </a:fld>
            <a:endParaRPr lang="en-CA"/>
          </a:p>
        </p:txBody>
      </p:sp>
      <p:sp>
        <p:nvSpPr>
          <p:cNvPr id="3112962" name="Rectangle 2"/>
          <p:cNvSpPr>
            <a:spLocks noGrp="1" noRot="1" noChangeAspect="1" noChangeArrowheads="1" noTextEdit="1"/>
          </p:cNvSpPr>
          <p:nvPr>
            <p:ph type="sldImg"/>
          </p:nvPr>
        </p:nvSpPr>
        <p:spPr>
          <a:xfrm>
            <a:off x="1144588" y="685800"/>
            <a:ext cx="4572000" cy="3429000"/>
          </a:xfrm>
          <a:ln/>
        </p:spPr>
      </p:sp>
      <p:sp>
        <p:nvSpPr>
          <p:cNvPr id="31129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F596640-9A8F-4FE4-9FEE-6519BCB13FEB}" type="slidenum">
              <a:rPr lang="ar-SA"/>
              <a:pPr/>
              <a:t>799</a:t>
            </a:fld>
            <a:endParaRPr lang="en-CA"/>
          </a:p>
        </p:txBody>
      </p:sp>
      <p:sp>
        <p:nvSpPr>
          <p:cNvPr id="3123202" name="Rectangle 2"/>
          <p:cNvSpPr>
            <a:spLocks noGrp="1" noRot="1" noChangeAspect="1" noChangeArrowheads="1" noTextEdit="1"/>
          </p:cNvSpPr>
          <p:nvPr>
            <p:ph type="sldImg"/>
          </p:nvPr>
        </p:nvSpPr>
        <p:spPr>
          <a:xfrm>
            <a:off x="1144588" y="685800"/>
            <a:ext cx="4572000" cy="3429000"/>
          </a:xfrm>
          <a:ln/>
        </p:spPr>
      </p:sp>
      <p:sp>
        <p:nvSpPr>
          <p:cNvPr id="31232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C5977CC-9C11-45CD-B933-C850776C74EE}" type="slidenum">
              <a:rPr lang="ar-SA"/>
              <a:pPr/>
              <a:t>830</a:t>
            </a:fld>
            <a:endParaRPr lang="en-CA"/>
          </a:p>
        </p:txBody>
      </p:sp>
      <p:sp>
        <p:nvSpPr>
          <p:cNvPr id="3152898" name="Rectangle 2"/>
          <p:cNvSpPr>
            <a:spLocks noGrp="1" noRot="1" noChangeAspect="1" noChangeArrowheads="1" noTextEdit="1"/>
          </p:cNvSpPr>
          <p:nvPr>
            <p:ph type="sldImg"/>
          </p:nvPr>
        </p:nvSpPr>
        <p:spPr>
          <a:xfrm>
            <a:off x="1144588" y="685800"/>
            <a:ext cx="4572000" cy="3429000"/>
          </a:xfrm>
          <a:ln/>
        </p:spPr>
      </p:sp>
      <p:sp>
        <p:nvSpPr>
          <p:cNvPr id="31528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1D95BAD-BA74-426C-A10A-EF3AC40D4973}" type="slidenum">
              <a:rPr lang="ar-SA"/>
              <a:pPr/>
              <a:t>840</a:t>
            </a:fld>
            <a:endParaRPr lang="en-CA"/>
          </a:p>
        </p:txBody>
      </p:sp>
      <p:sp>
        <p:nvSpPr>
          <p:cNvPr id="3164162" name="Rectangle 2"/>
          <p:cNvSpPr>
            <a:spLocks noGrp="1" noRot="1" noChangeAspect="1" noChangeArrowheads="1" noTextEdit="1"/>
          </p:cNvSpPr>
          <p:nvPr>
            <p:ph type="sldImg"/>
          </p:nvPr>
        </p:nvSpPr>
        <p:spPr>
          <a:xfrm>
            <a:off x="1144588" y="685800"/>
            <a:ext cx="4572000" cy="3429000"/>
          </a:xfrm>
          <a:ln/>
        </p:spPr>
      </p:sp>
      <p:sp>
        <p:nvSpPr>
          <p:cNvPr id="31641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98241C1-3082-4FC3-944C-44CE530722FA}" type="slidenum">
              <a:rPr lang="ar-SA"/>
              <a:pPr/>
              <a:t>850</a:t>
            </a:fld>
            <a:endParaRPr lang="en-CA"/>
          </a:p>
        </p:txBody>
      </p:sp>
      <p:sp>
        <p:nvSpPr>
          <p:cNvPr id="3175426" name="Rectangle 2"/>
          <p:cNvSpPr>
            <a:spLocks noGrp="1" noRot="1" noChangeAspect="1" noChangeArrowheads="1" noTextEdit="1"/>
          </p:cNvSpPr>
          <p:nvPr>
            <p:ph type="sldImg"/>
          </p:nvPr>
        </p:nvSpPr>
        <p:spPr>
          <a:xfrm>
            <a:off x="1144588" y="685800"/>
            <a:ext cx="4572000" cy="3429000"/>
          </a:xfrm>
          <a:ln/>
        </p:spPr>
      </p:sp>
      <p:sp>
        <p:nvSpPr>
          <p:cNvPr id="31754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3AD7FFD-149F-4A7E-922E-AE379CB0D631}" type="slidenum">
              <a:rPr lang="ar-SA"/>
              <a:pPr/>
              <a:t>886</a:t>
            </a:fld>
            <a:endParaRPr lang="en-CA"/>
          </a:p>
        </p:txBody>
      </p:sp>
      <p:sp>
        <p:nvSpPr>
          <p:cNvPr id="3210242" name="Rectangle 2"/>
          <p:cNvSpPr>
            <a:spLocks noGrp="1" noRot="1" noChangeAspect="1" noChangeArrowheads="1" noTextEdit="1"/>
          </p:cNvSpPr>
          <p:nvPr>
            <p:ph type="sldImg"/>
          </p:nvPr>
        </p:nvSpPr>
        <p:spPr>
          <a:xfrm>
            <a:off x="1144588" y="685800"/>
            <a:ext cx="4572000" cy="3429000"/>
          </a:xfrm>
          <a:ln/>
        </p:spPr>
      </p:sp>
      <p:sp>
        <p:nvSpPr>
          <p:cNvPr id="32102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88ACC10-0D5B-4511-A569-77777E955703}" type="slidenum">
              <a:rPr lang="ar-SA"/>
              <a:pPr/>
              <a:t>896</a:t>
            </a:fld>
            <a:endParaRPr lang="en-CA"/>
          </a:p>
        </p:txBody>
      </p:sp>
      <p:sp>
        <p:nvSpPr>
          <p:cNvPr id="3221506" name="Rectangle 2"/>
          <p:cNvSpPr>
            <a:spLocks noGrp="1" noRot="1" noChangeAspect="1" noChangeArrowheads="1" noTextEdit="1"/>
          </p:cNvSpPr>
          <p:nvPr>
            <p:ph type="sldImg"/>
          </p:nvPr>
        </p:nvSpPr>
        <p:spPr>
          <a:xfrm>
            <a:off x="1144588" y="685800"/>
            <a:ext cx="4572000" cy="3429000"/>
          </a:xfrm>
          <a:ln/>
        </p:spPr>
      </p:sp>
      <p:sp>
        <p:nvSpPr>
          <p:cNvPr id="32215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9C6E50-46BD-4225-8A8F-C15B3DFA65BB}" type="slidenum">
              <a:rPr lang="ar-SA"/>
              <a:pPr/>
              <a:t>901</a:t>
            </a:fld>
            <a:endParaRPr lang="en-CA"/>
          </a:p>
        </p:txBody>
      </p:sp>
      <p:sp>
        <p:nvSpPr>
          <p:cNvPr id="3227650" name="Rectangle 2"/>
          <p:cNvSpPr>
            <a:spLocks noGrp="1" noRot="1" noChangeAspect="1" noChangeArrowheads="1" noTextEdit="1"/>
          </p:cNvSpPr>
          <p:nvPr>
            <p:ph type="sldImg"/>
          </p:nvPr>
        </p:nvSpPr>
        <p:spPr>
          <a:xfrm>
            <a:off x="1144588" y="685800"/>
            <a:ext cx="4572000" cy="3429000"/>
          </a:xfrm>
          <a:ln/>
        </p:spPr>
      </p:sp>
      <p:sp>
        <p:nvSpPr>
          <p:cNvPr id="32276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9993B93-55AD-4058-8074-AF10A03C7EAE}" type="slidenum">
              <a:rPr lang="ar-SA"/>
              <a:pPr/>
              <a:t>943</a:t>
            </a:fld>
            <a:endParaRPr lang="en-CA"/>
          </a:p>
        </p:txBody>
      </p:sp>
      <p:sp>
        <p:nvSpPr>
          <p:cNvPr id="3268610" name="Rectangle 2"/>
          <p:cNvSpPr>
            <a:spLocks noGrp="1" noRot="1" noChangeAspect="1" noChangeArrowheads="1" noTextEdit="1"/>
          </p:cNvSpPr>
          <p:nvPr>
            <p:ph type="sldImg"/>
          </p:nvPr>
        </p:nvSpPr>
        <p:spPr>
          <a:xfrm>
            <a:off x="1144588" y="685800"/>
            <a:ext cx="4572000" cy="3429000"/>
          </a:xfrm>
          <a:ln/>
        </p:spPr>
      </p:sp>
      <p:sp>
        <p:nvSpPr>
          <p:cNvPr id="32686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CAF234C-95C9-4FC4-9BC8-21CA2F5863E9}" type="slidenum">
              <a:rPr lang="ar-SA"/>
              <a:pPr/>
              <a:t>960</a:t>
            </a:fld>
            <a:endParaRPr lang="en-CA"/>
          </a:p>
        </p:txBody>
      </p:sp>
      <p:sp>
        <p:nvSpPr>
          <p:cNvPr id="3287042" name="Rectangle 2"/>
          <p:cNvSpPr>
            <a:spLocks noGrp="1" noRot="1" noChangeAspect="1" noChangeArrowheads="1" noTextEdit="1"/>
          </p:cNvSpPr>
          <p:nvPr>
            <p:ph type="sldImg"/>
          </p:nvPr>
        </p:nvSpPr>
        <p:spPr>
          <a:xfrm>
            <a:off x="1144588" y="685800"/>
            <a:ext cx="4572000" cy="3429000"/>
          </a:xfrm>
          <a:ln/>
        </p:spPr>
      </p:sp>
      <p:sp>
        <p:nvSpPr>
          <p:cNvPr id="32870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2B919CB-E192-4945-97F9-B673684DD67B}" type="slidenum">
              <a:rPr lang="ar-SA"/>
              <a:pPr/>
              <a:t>969</a:t>
            </a:fld>
            <a:endParaRPr lang="en-CA"/>
          </a:p>
        </p:txBody>
      </p:sp>
      <p:sp>
        <p:nvSpPr>
          <p:cNvPr id="3297282" name="Rectangle 2"/>
          <p:cNvSpPr>
            <a:spLocks noGrp="1" noRot="1" noChangeAspect="1" noChangeArrowheads="1" noTextEdit="1"/>
          </p:cNvSpPr>
          <p:nvPr>
            <p:ph type="sldImg"/>
          </p:nvPr>
        </p:nvSpPr>
        <p:spPr>
          <a:xfrm>
            <a:off x="1144588" y="685800"/>
            <a:ext cx="4572000" cy="3429000"/>
          </a:xfrm>
          <a:ln/>
        </p:spPr>
      </p:sp>
      <p:sp>
        <p:nvSpPr>
          <p:cNvPr id="32972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D5563FF-57BF-49B5-9CBF-098A9E469C05}" type="slidenum">
              <a:rPr lang="ar-SA"/>
              <a:pPr/>
              <a:t>1006</a:t>
            </a:fld>
            <a:endParaRPr lang="en-CA"/>
          </a:p>
        </p:txBody>
      </p:sp>
      <p:sp>
        <p:nvSpPr>
          <p:cNvPr id="3334146" name="Rectangle 2"/>
          <p:cNvSpPr>
            <a:spLocks noGrp="1" noRot="1" noChangeAspect="1" noChangeArrowheads="1" noTextEdit="1"/>
          </p:cNvSpPr>
          <p:nvPr>
            <p:ph type="sldImg"/>
          </p:nvPr>
        </p:nvSpPr>
        <p:spPr>
          <a:xfrm>
            <a:off x="1144588" y="685800"/>
            <a:ext cx="4572000" cy="3429000"/>
          </a:xfrm>
          <a:ln/>
        </p:spPr>
      </p:sp>
      <p:sp>
        <p:nvSpPr>
          <p:cNvPr id="33341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049F1F6-FC3A-4847-9989-310CF6172847}" type="slidenum">
              <a:rPr lang="ar-SA"/>
              <a:pPr/>
              <a:t>1017</a:t>
            </a:fld>
            <a:endParaRPr lang="en-CA"/>
          </a:p>
        </p:txBody>
      </p:sp>
      <p:sp>
        <p:nvSpPr>
          <p:cNvPr id="3346434" name="Rectangle 2"/>
          <p:cNvSpPr>
            <a:spLocks noGrp="1" noRot="1" noChangeAspect="1" noChangeArrowheads="1" noTextEdit="1"/>
          </p:cNvSpPr>
          <p:nvPr>
            <p:ph type="sldImg"/>
          </p:nvPr>
        </p:nvSpPr>
        <p:spPr>
          <a:xfrm>
            <a:off x="1144588" y="685800"/>
            <a:ext cx="4572000" cy="3429000"/>
          </a:xfrm>
          <a:ln/>
        </p:spPr>
      </p:sp>
      <p:sp>
        <p:nvSpPr>
          <p:cNvPr id="33464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8A50492-C1BA-4D39-AA8C-CA525F57A066}" type="slidenum">
              <a:rPr lang="ar-SA"/>
              <a:pPr/>
              <a:t>1024</a:t>
            </a:fld>
            <a:endParaRPr lang="en-CA"/>
          </a:p>
        </p:txBody>
      </p:sp>
      <p:sp>
        <p:nvSpPr>
          <p:cNvPr id="3354626" name="Rectangle 2"/>
          <p:cNvSpPr>
            <a:spLocks noGrp="1" noRot="1" noChangeAspect="1" noChangeArrowheads="1" noTextEdit="1"/>
          </p:cNvSpPr>
          <p:nvPr>
            <p:ph type="sldImg"/>
          </p:nvPr>
        </p:nvSpPr>
        <p:spPr>
          <a:xfrm>
            <a:off x="1144588" y="685800"/>
            <a:ext cx="4572000" cy="3429000"/>
          </a:xfrm>
          <a:ln/>
        </p:spPr>
      </p:sp>
      <p:sp>
        <p:nvSpPr>
          <p:cNvPr id="33546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3CB1D38-F2DE-45F0-8217-7DE9A7D20449}" type="slidenum">
              <a:rPr lang="ar-SA"/>
              <a:pPr/>
              <a:t>1058</a:t>
            </a:fld>
            <a:endParaRPr lang="en-CA"/>
          </a:p>
        </p:txBody>
      </p:sp>
      <p:sp>
        <p:nvSpPr>
          <p:cNvPr id="3387394" name="Rectangle 2"/>
          <p:cNvSpPr>
            <a:spLocks noGrp="1" noRot="1" noChangeAspect="1" noChangeArrowheads="1" noTextEdit="1"/>
          </p:cNvSpPr>
          <p:nvPr>
            <p:ph type="sldImg"/>
          </p:nvPr>
        </p:nvSpPr>
        <p:spPr>
          <a:xfrm>
            <a:off x="1144588" y="685800"/>
            <a:ext cx="4572000" cy="3429000"/>
          </a:xfrm>
          <a:ln/>
        </p:spPr>
      </p:sp>
      <p:sp>
        <p:nvSpPr>
          <p:cNvPr id="33873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AAA671D-84D3-4312-8916-47B5D51C1003}" type="slidenum">
              <a:rPr lang="ar-SA"/>
              <a:pPr/>
              <a:t>1069</a:t>
            </a:fld>
            <a:endParaRPr lang="en-CA"/>
          </a:p>
        </p:txBody>
      </p:sp>
      <p:sp>
        <p:nvSpPr>
          <p:cNvPr id="3399682" name="Rectangle 2"/>
          <p:cNvSpPr>
            <a:spLocks noGrp="1" noRot="1" noChangeAspect="1" noChangeArrowheads="1" noTextEdit="1"/>
          </p:cNvSpPr>
          <p:nvPr>
            <p:ph type="sldImg"/>
          </p:nvPr>
        </p:nvSpPr>
        <p:spPr>
          <a:xfrm>
            <a:off x="1144588" y="685800"/>
            <a:ext cx="4572000" cy="3429000"/>
          </a:xfrm>
          <a:ln/>
        </p:spPr>
      </p:sp>
      <p:sp>
        <p:nvSpPr>
          <p:cNvPr id="33996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4BFD1E-8A8C-424B-B612-D973D3BD2CBA}" type="slidenum">
              <a:rPr lang="ar-SA"/>
              <a:pPr/>
              <a:t>1077</a:t>
            </a:fld>
            <a:endParaRPr lang="en-CA"/>
          </a:p>
        </p:txBody>
      </p:sp>
      <p:sp>
        <p:nvSpPr>
          <p:cNvPr id="3408898" name="Rectangle 2"/>
          <p:cNvSpPr>
            <a:spLocks noGrp="1" noRot="1" noChangeAspect="1" noChangeArrowheads="1" noTextEdit="1"/>
          </p:cNvSpPr>
          <p:nvPr>
            <p:ph type="sldImg"/>
          </p:nvPr>
        </p:nvSpPr>
        <p:spPr>
          <a:xfrm>
            <a:off x="1144588" y="685800"/>
            <a:ext cx="4572000" cy="3429000"/>
          </a:xfrm>
          <a:ln/>
        </p:spPr>
      </p:sp>
      <p:sp>
        <p:nvSpPr>
          <p:cNvPr id="34088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A386EBA-8F6D-4C4F-8174-2B5B39712E40}" type="slidenum">
              <a:rPr lang="ar-SA"/>
              <a:pPr/>
              <a:t>1118</a:t>
            </a:fld>
            <a:endParaRPr lang="en-CA"/>
          </a:p>
        </p:txBody>
      </p:sp>
      <p:sp>
        <p:nvSpPr>
          <p:cNvPr id="3448834" name="Rectangle 2"/>
          <p:cNvSpPr>
            <a:spLocks noGrp="1" noRot="1" noChangeAspect="1" noChangeArrowheads="1" noTextEdit="1"/>
          </p:cNvSpPr>
          <p:nvPr>
            <p:ph type="sldImg"/>
          </p:nvPr>
        </p:nvSpPr>
        <p:spPr>
          <a:xfrm>
            <a:off x="1144588" y="685800"/>
            <a:ext cx="4572000" cy="3429000"/>
          </a:xfrm>
          <a:ln/>
        </p:spPr>
      </p:sp>
      <p:sp>
        <p:nvSpPr>
          <p:cNvPr id="34488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C4FB5B3-DFCA-44DE-B48E-47D8C2D5B83C}" type="slidenum">
              <a:rPr lang="ar-SA"/>
              <a:pPr/>
              <a:t>1127</a:t>
            </a:fld>
            <a:endParaRPr lang="en-CA"/>
          </a:p>
        </p:txBody>
      </p:sp>
      <p:sp>
        <p:nvSpPr>
          <p:cNvPr id="3459074" name="Rectangle 2"/>
          <p:cNvSpPr>
            <a:spLocks noGrp="1" noRot="1" noChangeAspect="1" noChangeArrowheads="1" noTextEdit="1"/>
          </p:cNvSpPr>
          <p:nvPr>
            <p:ph type="sldImg"/>
          </p:nvPr>
        </p:nvSpPr>
        <p:spPr>
          <a:xfrm>
            <a:off x="1144588" y="685800"/>
            <a:ext cx="4572000" cy="3429000"/>
          </a:xfrm>
          <a:ln/>
        </p:spPr>
      </p:sp>
      <p:sp>
        <p:nvSpPr>
          <p:cNvPr id="34590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08E90B9-8845-4AF3-91CC-B02B1800E7F3}" type="slidenum">
              <a:rPr lang="ar-SA"/>
              <a:pPr/>
              <a:t>1135</a:t>
            </a:fld>
            <a:endParaRPr lang="en-CA"/>
          </a:p>
        </p:txBody>
      </p:sp>
      <p:sp>
        <p:nvSpPr>
          <p:cNvPr id="3468290" name="Rectangle 2"/>
          <p:cNvSpPr>
            <a:spLocks noGrp="1" noRot="1" noChangeAspect="1" noChangeArrowheads="1" noTextEdit="1"/>
          </p:cNvSpPr>
          <p:nvPr>
            <p:ph type="sldImg"/>
          </p:nvPr>
        </p:nvSpPr>
        <p:spPr>
          <a:xfrm>
            <a:off x="1144588" y="685800"/>
            <a:ext cx="4572000" cy="3429000"/>
          </a:xfrm>
          <a:ln/>
        </p:spPr>
      </p:sp>
      <p:sp>
        <p:nvSpPr>
          <p:cNvPr id="34682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7CA022-9B25-40EB-8144-C69240BFDBB8}" type="slidenum">
              <a:rPr lang="ar-SA"/>
              <a:pPr/>
              <a:t>1171</a:t>
            </a:fld>
            <a:endParaRPr lang="en-CA"/>
          </a:p>
        </p:txBody>
      </p:sp>
      <p:sp>
        <p:nvSpPr>
          <p:cNvPr id="3503106" name="Rectangle 2"/>
          <p:cNvSpPr>
            <a:spLocks noGrp="1" noRot="1" noChangeAspect="1" noChangeArrowheads="1" noTextEdit="1"/>
          </p:cNvSpPr>
          <p:nvPr>
            <p:ph type="sldImg"/>
          </p:nvPr>
        </p:nvSpPr>
        <p:spPr>
          <a:xfrm>
            <a:off x="1144588" y="685800"/>
            <a:ext cx="4572000" cy="3429000"/>
          </a:xfrm>
          <a:ln/>
        </p:spPr>
      </p:sp>
      <p:sp>
        <p:nvSpPr>
          <p:cNvPr id="35031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FB36434-D7DB-475D-9853-F01CEC9B20EF}" type="slidenum">
              <a:rPr lang="ar-SA"/>
              <a:pPr/>
              <a:t>1189</a:t>
            </a:fld>
            <a:endParaRPr lang="en-CA"/>
          </a:p>
        </p:txBody>
      </p:sp>
      <p:sp>
        <p:nvSpPr>
          <p:cNvPr id="3522562" name="Rectangle 2"/>
          <p:cNvSpPr>
            <a:spLocks noGrp="1" noRot="1" noChangeAspect="1" noChangeArrowheads="1" noTextEdit="1"/>
          </p:cNvSpPr>
          <p:nvPr>
            <p:ph type="sldImg"/>
          </p:nvPr>
        </p:nvSpPr>
        <p:spPr>
          <a:xfrm>
            <a:off x="1144588" y="685800"/>
            <a:ext cx="4572000" cy="3429000"/>
          </a:xfrm>
          <a:ln/>
        </p:spPr>
      </p:sp>
      <p:sp>
        <p:nvSpPr>
          <p:cNvPr id="35225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DC6878F-9BF4-4715-A541-0234A3C43317}" type="slidenum">
              <a:rPr lang="ar-SA"/>
              <a:pPr/>
              <a:t>1199</a:t>
            </a:fld>
            <a:endParaRPr lang="en-CA"/>
          </a:p>
        </p:txBody>
      </p:sp>
      <p:sp>
        <p:nvSpPr>
          <p:cNvPr id="3533826" name="Rectangle 2"/>
          <p:cNvSpPr>
            <a:spLocks noGrp="1" noRot="1" noChangeAspect="1" noChangeArrowheads="1" noTextEdit="1"/>
          </p:cNvSpPr>
          <p:nvPr>
            <p:ph type="sldImg"/>
          </p:nvPr>
        </p:nvSpPr>
        <p:spPr>
          <a:xfrm>
            <a:off x="1144588" y="685800"/>
            <a:ext cx="4572000" cy="3429000"/>
          </a:xfrm>
          <a:ln/>
        </p:spPr>
      </p:sp>
      <p:sp>
        <p:nvSpPr>
          <p:cNvPr id="35338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A8FD86-9F69-4A24-9516-4E4F970D1F91}" type="slidenum">
              <a:rPr lang="ar-SA"/>
              <a:pPr/>
              <a:t>1238</a:t>
            </a:fld>
            <a:endParaRPr lang="en-CA"/>
          </a:p>
        </p:txBody>
      </p:sp>
      <p:sp>
        <p:nvSpPr>
          <p:cNvPr id="3571714" name="Rectangle 2"/>
          <p:cNvSpPr>
            <a:spLocks noGrp="1" noRot="1" noChangeAspect="1" noChangeArrowheads="1" noTextEdit="1"/>
          </p:cNvSpPr>
          <p:nvPr>
            <p:ph type="sldImg"/>
          </p:nvPr>
        </p:nvSpPr>
        <p:spPr>
          <a:xfrm>
            <a:off x="1144588" y="685800"/>
            <a:ext cx="4572000" cy="3429000"/>
          </a:xfrm>
          <a:ln/>
        </p:spPr>
      </p:sp>
      <p:sp>
        <p:nvSpPr>
          <p:cNvPr id="35717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4D999C8-3CB8-4B7A-A2B9-6E401E1C3E1E}" type="slidenum">
              <a:rPr lang="ar-SA"/>
              <a:pPr/>
              <a:t>1247</a:t>
            </a:fld>
            <a:endParaRPr lang="en-CA"/>
          </a:p>
        </p:txBody>
      </p:sp>
      <p:sp>
        <p:nvSpPr>
          <p:cNvPr id="3581954" name="Rectangle 2"/>
          <p:cNvSpPr>
            <a:spLocks noGrp="1" noRot="1" noChangeAspect="1" noChangeArrowheads="1" noTextEdit="1"/>
          </p:cNvSpPr>
          <p:nvPr>
            <p:ph type="sldImg"/>
          </p:nvPr>
        </p:nvSpPr>
        <p:spPr>
          <a:xfrm>
            <a:off x="1144588" y="685800"/>
            <a:ext cx="4572000" cy="3429000"/>
          </a:xfrm>
          <a:ln/>
        </p:spPr>
      </p:sp>
      <p:sp>
        <p:nvSpPr>
          <p:cNvPr id="35819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351E953-072C-4296-8089-C2ECEA758A8D}" type="slidenum">
              <a:rPr lang="ar-SA"/>
              <a:pPr/>
              <a:t>1255</a:t>
            </a:fld>
            <a:endParaRPr lang="en-CA"/>
          </a:p>
        </p:txBody>
      </p:sp>
      <p:sp>
        <p:nvSpPr>
          <p:cNvPr id="3591170" name="Rectangle 2"/>
          <p:cNvSpPr>
            <a:spLocks noGrp="1" noRot="1" noChangeAspect="1" noChangeArrowheads="1" noTextEdit="1"/>
          </p:cNvSpPr>
          <p:nvPr>
            <p:ph type="sldImg"/>
          </p:nvPr>
        </p:nvSpPr>
        <p:spPr>
          <a:xfrm>
            <a:off x="1144588" y="685800"/>
            <a:ext cx="4572000" cy="3429000"/>
          </a:xfrm>
          <a:ln/>
        </p:spPr>
      </p:sp>
      <p:sp>
        <p:nvSpPr>
          <p:cNvPr id="35911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0890D1F-6023-4DB2-9770-A30107B2C573}" type="slidenum">
              <a:rPr lang="ar-SA"/>
              <a:pPr/>
              <a:t>1291</a:t>
            </a:fld>
            <a:endParaRPr lang="en-CA"/>
          </a:p>
        </p:txBody>
      </p:sp>
      <p:sp>
        <p:nvSpPr>
          <p:cNvPr id="3625986" name="Rectangle 2"/>
          <p:cNvSpPr>
            <a:spLocks noGrp="1" noRot="1" noChangeAspect="1" noChangeArrowheads="1" noTextEdit="1"/>
          </p:cNvSpPr>
          <p:nvPr>
            <p:ph type="sldImg"/>
          </p:nvPr>
        </p:nvSpPr>
        <p:spPr>
          <a:xfrm>
            <a:off x="1144588" y="685800"/>
            <a:ext cx="4572000" cy="3429000"/>
          </a:xfrm>
          <a:ln/>
        </p:spPr>
      </p:sp>
      <p:sp>
        <p:nvSpPr>
          <p:cNvPr id="36259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03CF44C-46C4-4157-9672-0DB07D55152C}" type="slidenum">
              <a:rPr lang="ar-SA"/>
              <a:pPr/>
              <a:t>1309</a:t>
            </a:fld>
            <a:endParaRPr lang="en-CA"/>
          </a:p>
        </p:txBody>
      </p:sp>
      <p:sp>
        <p:nvSpPr>
          <p:cNvPr id="3645442" name="Rectangle 2"/>
          <p:cNvSpPr>
            <a:spLocks noGrp="1" noRot="1" noChangeAspect="1" noChangeArrowheads="1" noTextEdit="1"/>
          </p:cNvSpPr>
          <p:nvPr>
            <p:ph type="sldImg"/>
          </p:nvPr>
        </p:nvSpPr>
        <p:spPr>
          <a:xfrm>
            <a:off x="1144588" y="685800"/>
            <a:ext cx="4572000" cy="3429000"/>
          </a:xfrm>
          <a:ln/>
        </p:spPr>
      </p:sp>
      <p:sp>
        <p:nvSpPr>
          <p:cNvPr id="36454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6F6AA0-7362-49ED-8754-A232D46BC832}" type="slidenum">
              <a:rPr lang="ar-SA"/>
              <a:pPr/>
              <a:t>1319</a:t>
            </a:fld>
            <a:endParaRPr lang="en-CA"/>
          </a:p>
        </p:txBody>
      </p:sp>
      <p:sp>
        <p:nvSpPr>
          <p:cNvPr id="3656706" name="Rectangle 2"/>
          <p:cNvSpPr>
            <a:spLocks noGrp="1" noRot="1" noChangeAspect="1" noChangeArrowheads="1" noTextEdit="1"/>
          </p:cNvSpPr>
          <p:nvPr>
            <p:ph type="sldImg"/>
          </p:nvPr>
        </p:nvSpPr>
        <p:spPr>
          <a:xfrm>
            <a:off x="1144588" y="685800"/>
            <a:ext cx="4572000" cy="3429000"/>
          </a:xfrm>
          <a:ln/>
        </p:spPr>
      </p:sp>
      <p:sp>
        <p:nvSpPr>
          <p:cNvPr id="36567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20547-C4F9-460D-934D-D308296E9BEE}" type="slidenum">
              <a:rPr lang="ar-SA"/>
              <a:pPr/>
              <a:t>1353</a:t>
            </a:fld>
            <a:endParaRPr lang="en-CA"/>
          </a:p>
        </p:txBody>
      </p:sp>
      <p:sp>
        <p:nvSpPr>
          <p:cNvPr id="3689474" name="Rectangle 2"/>
          <p:cNvSpPr>
            <a:spLocks noGrp="1" noRot="1" noChangeAspect="1" noChangeArrowheads="1" noTextEdit="1"/>
          </p:cNvSpPr>
          <p:nvPr>
            <p:ph type="sldImg"/>
          </p:nvPr>
        </p:nvSpPr>
        <p:spPr>
          <a:xfrm>
            <a:off x="1144588" y="685800"/>
            <a:ext cx="4572000" cy="3429000"/>
          </a:xfrm>
          <a:ln/>
        </p:spPr>
      </p:sp>
      <p:sp>
        <p:nvSpPr>
          <p:cNvPr id="36894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011A1C7-9613-4456-9B83-A640ABF5D069}" type="slidenum">
              <a:rPr lang="ar-SA"/>
              <a:pPr/>
              <a:t>1361</a:t>
            </a:fld>
            <a:endParaRPr lang="en-CA"/>
          </a:p>
        </p:txBody>
      </p:sp>
      <p:sp>
        <p:nvSpPr>
          <p:cNvPr id="3698690" name="Rectangle 2"/>
          <p:cNvSpPr>
            <a:spLocks noGrp="1" noRot="1" noChangeAspect="1" noChangeArrowheads="1" noTextEdit="1"/>
          </p:cNvSpPr>
          <p:nvPr>
            <p:ph type="sldImg"/>
          </p:nvPr>
        </p:nvSpPr>
        <p:spPr>
          <a:xfrm>
            <a:off x="1144588" y="685800"/>
            <a:ext cx="4572000" cy="3429000"/>
          </a:xfrm>
          <a:ln/>
        </p:spPr>
      </p:sp>
      <p:sp>
        <p:nvSpPr>
          <p:cNvPr id="36986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246FCD7-B7FD-4B00-BFD8-11433BB1154A}" type="slidenum">
              <a:rPr lang="ar-SA"/>
              <a:pPr/>
              <a:t>1367</a:t>
            </a:fld>
            <a:endParaRPr lang="en-CA"/>
          </a:p>
        </p:txBody>
      </p:sp>
      <p:sp>
        <p:nvSpPr>
          <p:cNvPr id="3705858" name="Rectangle 2"/>
          <p:cNvSpPr>
            <a:spLocks noGrp="1" noRot="1" noChangeAspect="1" noChangeArrowheads="1" noTextEdit="1"/>
          </p:cNvSpPr>
          <p:nvPr>
            <p:ph type="sldImg"/>
          </p:nvPr>
        </p:nvSpPr>
        <p:spPr>
          <a:xfrm>
            <a:off x="1144588" y="685800"/>
            <a:ext cx="4572000" cy="3429000"/>
          </a:xfrm>
          <a:ln/>
        </p:spPr>
      </p:sp>
      <p:sp>
        <p:nvSpPr>
          <p:cNvPr id="37058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0CF55C8-7648-438C-86EC-4A37E1441E7C}" type="slidenum">
              <a:rPr lang="ar-SA"/>
              <a:pPr/>
              <a:t>1400</a:t>
            </a:fld>
            <a:endParaRPr lang="en-CA"/>
          </a:p>
        </p:txBody>
      </p:sp>
      <p:sp>
        <p:nvSpPr>
          <p:cNvPr id="3737602" name="Rectangle 2"/>
          <p:cNvSpPr>
            <a:spLocks noGrp="1" noRot="1" noChangeAspect="1" noChangeArrowheads="1" noTextEdit="1"/>
          </p:cNvSpPr>
          <p:nvPr>
            <p:ph type="sldImg"/>
          </p:nvPr>
        </p:nvSpPr>
        <p:spPr>
          <a:xfrm>
            <a:off x="1144588" y="685800"/>
            <a:ext cx="4572000" cy="3429000"/>
          </a:xfrm>
          <a:ln/>
        </p:spPr>
      </p:sp>
      <p:sp>
        <p:nvSpPr>
          <p:cNvPr id="37376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D09BFAD-DDFB-42D0-8980-5DA72166FE49}" type="slidenum">
              <a:rPr lang="ar-SA"/>
              <a:pPr/>
              <a:t>1408</a:t>
            </a:fld>
            <a:endParaRPr lang="en-CA"/>
          </a:p>
        </p:txBody>
      </p:sp>
      <p:sp>
        <p:nvSpPr>
          <p:cNvPr id="3746818" name="Rectangle 2"/>
          <p:cNvSpPr>
            <a:spLocks noGrp="1" noRot="1" noChangeAspect="1" noChangeArrowheads="1" noTextEdit="1"/>
          </p:cNvSpPr>
          <p:nvPr>
            <p:ph type="sldImg"/>
          </p:nvPr>
        </p:nvSpPr>
        <p:spPr>
          <a:xfrm>
            <a:off x="1144588" y="685800"/>
            <a:ext cx="4572000" cy="3429000"/>
          </a:xfrm>
          <a:ln/>
        </p:spPr>
      </p:sp>
      <p:sp>
        <p:nvSpPr>
          <p:cNvPr id="37468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6AD9F30-9D90-461C-BD15-55D0BCDFE7B9}" type="slidenum">
              <a:rPr lang="ar-SA"/>
              <a:pPr/>
              <a:t>1418</a:t>
            </a:fld>
            <a:endParaRPr lang="en-CA"/>
          </a:p>
        </p:txBody>
      </p:sp>
      <p:sp>
        <p:nvSpPr>
          <p:cNvPr id="3758082" name="Rectangle 2"/>
          <p:cNvSpPr>
            <a:spLocks noGrp="1" noRot="1" noChangeAspect="1" noChangeArrowheads="1" noTextEdit="1"/>
          </p:cNvSpPr>
          <p:nvPr>
            <p:ph type="sldImg"/>
          </p:nvPr>
        </p:nvSpPr>
        <p:spPr>
          <a:xfrm>
            <a:off x="1144588" y="685800"/>
            <a:ext cx="4572000" cy="3429000"/>
          </a:xfrm>
          <a:ln/>
        </p:spPr>
      </p:sp>
      <p:sp>
        <p:nvSpPr>
          <p:cNvPr id="37580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2B86F1-E0DE-4831-A6D5-EB3B25A5B3C4}" type="slidenum">
              <a:rPr lang="ar-SA"/>
              <a:pPr/>
              <a:t>1461</a:t>
            </a:fld>
            <a:endParaRPr lang="en-CA"/>
          </a:p>
        </p:txBody>
      </p:sp>
      <p:sp>
        <p:nvSpPr>
          <p:cNvPr id="3800066" name="Rectangle 2"/>
          <p:cNvSpPr>
            <a:spLocks noGrp="1" noRot="1" noChangeAspect="1" noChangeArrowheads="1" noTextEdit="1"/>
          </p:cNvSpPr>
          <p:nvPr>
            <p:ph type="sldImg"/>
          </p:nvPr>
        </p:nvSpPr>
        <p:spPr>
          <a:xfrm>
            <a:off x="1144588" y="685800"/>
            <a:ext cx="4572000" cy="3429000"/>
          </a:xfrm>
          <a:ln/>
        </p:spPr>
      </p:sp>
      <p:sp>
        <p:nvSpPr>
          <p:cNvPr id="38000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DABC887-306E-47E1-A2E2-F49693B0CF42}" type="slidenum">
              <a:rPr lang="ar-SA"/>
              <a:pPr/>
              <a:t>1478</a:t>
            </a:fld>
            <a:endParaRPr lang="en-CA"/>
          </a:p>
        </p:txBody>
      </p:sp>
      <p:sp>
        <p:nvSpPr>
          <p:cNvPr id="3818498" name="Rectangle 2"/>
          <p:cNvSpPr>
            <a:spLocks noGrp="1" noRot="1" noChangeAspect="1" noChangeArrowheads="1" noTextEdit="1"/>
          </p:cNvSpPr>
          <p:nvPr>
            <p:ph type="sldImg"/>
          </p:nvPr>
        </p:nvSpPr>
        <p:spPr>
          <a:xfrm>
            <a:off x="1144588" y="685800"/>
            <a:ext cx="4572000" cy="3429000"/>
          </a:xfrm>
          <a:ln/>
        </p:spPr>
      </p:sp>
      <p:sp>
        <p:nvSpPr>
          <p:cNvPr id="38184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6FA515D-9E03-46AA-A5B3-D203127894C6}" type="slidenum">
              <a:rPr lang="ar-SA"/>
              <a:pPr/>
              <a:t>1487</a:t>
            </a:fld>
            <a:endParaRPr lang="en-CA"/>
          </a:p>
        </p:txBody>
      </p:sp>
      <p:sp>
        <p:nvSpPr>
          <p:cNvPr id="3828738" name="Rectangle 2"/>
          <p:cNvSpPr>
            <a:spLocks noGrp="1" noRot="1" noChangeAspect="1" noChangeArrowheads="1" noTextEdit="1"/>
          </p:cNvSpPr>
          <p:nvPr>
            <p:ph type="sldImg"/>
          </p:nvPr>
        </p:nvSpPr>
        <p:spPr>
          <a:xfrm>
            <a:off x="1144588" y="685800"/>
            <a:ext cx="4572000" cy="3429000"/>
          </a:xfrm>
          <a:ln/>
        </p:spPr>
      </p:sp>
      <p:sp>
        <p:nvSpPr>
          <p:cNvPr id="38287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1335848-A025-4B34-A85E-0328A4786CC6}" type="slidenum">
              <a:rPr lang="ar-SA"/>
              <a:pPr/>
              <a:t>1527</a:t>
            </a:fld>
            <a:endParaRPr lang="en-CA"/>
          </a:p>
        </p:txBody>
      </p:sp>
      <p:sp>
        <p:nvSpPr>
          <p:cNvPr id="3867650" name="Rectangle 2"/>
          <p:cNvSpPr>
            <a:spLocks noGrp="1" noRot="1" noChangeAspect="1" noChangeArrowheads="1" noTextEdit="1"/>
          </p:cNvSpPr>
          <p:nvPr>
            <p:ph type="sldImg"/>
          </p:nvPr>
        </p:nvSpPr>
        <p:spPr>
          <a:xfrm>
            <a:off x="1144588" y="685800"/>
            <a:ext cx="4572000" cy="3429000"/>
          </a:xfrm>
          <a:ln/>
        </p:spPr>
      </p:sp>
      <p:sp>
        <p:nvSpPr>
          <p:cNvPr id="38676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06762CA-B82E-40A2-B050-E6DB8FDEEBC0}" type="slidenum">
              <a:rPr lang="ar-SA"/>
              <a:pPr/>
              <a:t>1535</a:t>
            </a:fld>
            <a:endParaRPr lang="en-CA"/>
          </a:p>
        </p:txBody>
      </p:sp>
      <p:sp>
        <p:nvSpPr>
          <p:cNvPr id="3876866" name="Rectangle 2"/>
          <p:cNvSpPr>
            <a:spLocks noGrp="1" noRot="1" noChangeAspect="1" noChangeArrowheads="1" noTextEdit="1"/>
          </p:cNvSpPr>
          <p:nvPr>
            <p:ph type="sldImg"/>
          </p:nvPr>
        </p:nvSpPr>
        <p:spPr>
          <a:xfrm>
            <a:off x="1144588" y="685800"/>
            <a:ext cx="4572000" cy="3429000"/>
          </a:xfrm>
          <a:ln/>
        </p:spPr>
      </p:sp>
      <p:sp>
        <p:nvSpPr>
          <p:cNvPr id="38768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19E47B9-8828-4D97-98EF-02ADC90E9C3D}" type="slidenum">
              <a:rPr lang="ar-SA"/>
              <a:pPr/>
              <a:t>1541</a:t>
            </a:fld>
            <a:endParaRPr lang="en-CA"/>
          </a:p>
        </p:txBody>
      </p:sp>
      <p:sp>
        <p:nvSpPr>
          <p:cNvPr id="3884034" name="Rectangle 2"/>
          <p:cNvSpPr>
            <a:spLocks noGrp="1" noRot="1" noChangeAspect="1" noChangeArrowheads="1" noTextEdit="1"/>
          </p:cNvSpPr>
          <p:nvPr>
            <p:ph type="sldImg"/>
          </p:nvPr>
        </p:nvSpPr>
        <p:spPr>
          <a:xfrm>
            <a:off x="1144588" y="685800"/>
            <a:ext cx="4572000" cy="3429000"/>
          </a:xfrm>
          <a:ln/>
        </p:spPr>
      </p:sp>
      <p:sp>
        <p:nvSpPr>
          <p:cNvPr id="38840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7D853A6-227C-4BFB-995A-8003B389D76E}" type="slidenum">
              <a:rPr lang="ar-SA"/>
              <a:pPr/>
              <a:t>1571</a:t>
            </a:fld>
            <a:endParaRPr lang="en-CA"/>
          </a:p>
        </p:txBody>
      </p:sp>
      <p:sp>
        <p:nvSpPr>
          <p:cNvPr id="3912706" name="Rectangle 2"/>
          <p:cNvSpPr>
            <a:spLocks noGrp="1" noRot="1" noChangeAspect="1" noChangeArrowheads="1" noTextEdit="1"/>
          </p:cNvSpPr>
          <p:nvPr>
            <p:ph type="sldImg"/>
          </p:nvPr>
        </p:nvSpPr>
        <p:spPr>
          <a:xfrm>
            <a:off x="1144588" y="685800"/>
            <a:ext cx="4572000" cy="3429000"/>
          </a:xfrm>
          <a:ln/>
        </p:spPr>
      </p:sp>
      <p:sp>
        <p:nvSpPr>
          <p:cNvPr id="39127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E05B7A1-4553-491F-A082-48442F33032F}" type="slidenum">
              <a:rPr lang="ar-SA"/>
              <a:pPr/>
              <a:t>1580</a:t>
            </a:fld>
            <a:endParaRPr lang="en-CA"/>
          </a:p>
        </p:txBody>
      </p:sp>
      <p:sp>
        <p:nvSpPr>
          <p:cNvPr id="3922946" name="Rectangle 2"/>
          <p:cNvSpPr>
            <a:spLocks noGrp="1" noRot="1" noChangeAspect="1" noChangeArrowheads="1" noTextEdit="1"/>
          </p:cNvSpPr>
          <p:nvPr>
            <p:ph type="sldImg"/>
          </p:nvPr>
        </p:nvSpPr>
        <p:spPr>
          <a:xfrm>
            <a:off x="1144588" y="685800"/>
            <a:ext cx="4572000" cy="3429000"/>
          </a:xfrm>
          <a:ln/>
        </p:spPr>
      </p:sp>
      <p:sp>
        <p:nvSpPr>
          <p:cNvPr id="39229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69D53F-22A1-4ECD-857E-23CC5C7D4901}" type="slidenum">
              <a:rPr lang="ar-SA"/>
              <a:pPr/>
              <a:t>1591</a:t>
            </a:fld>
            <a:endParaRPr lang="en-CA"/>
          </a:p>
        </p:txBody>
      </p:sp>
      <p:sp>
        <p:nvSpPr>
          <p:cNvPr id="3935234" name="Rectangle 2"/>
          <p:cNvSpPr>
            <a:spLocks noGrp="1" noRot="1" noChangeAspect="1" noChangeArrowheads="1" noTextEdit="1"/>
          </p:cNvSpPr>
          <p:nvPr>
            <p:ph type="sldImg"/>
          </p:nvPr>
        </p:nvSpPr>
        <p:spPr>
          <a:xfrm>
            <a:off x="1144588" y="685800"/>
            <a:ext cx="4572000" cy="3429000"/>
          </a:xfrm>
          <a:ln/>
        </p:spPr>
      </p:sp>
      <p:sp>
        <p:nvSpPr>
          <p:cNvPr id="39352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B4A1F0-FF8B-468F-B49A-A470B7AB7DCB}" type="slidenum">
              <a:rPr lang="ar-SA"/>
              <a:pPr/>
              <a:t>1629</a:t>
            </a:fld>
            <a:endParaRPr lang="en-CA"/>
          </a:p>
        </p:txBody>
      </p:sp>
      <p:sp>
        <p:nvSpPr>
          <p:cNvPr id="3972098" name="Rectangle 2"/>
          <p:cNvSpPr>
            <a:spLocks noGrp="1" noRot="1" noChangeAspect="1" noChangeArrowheads="1" noTextEdit="1"/>
          </p:cNvSpPr>
          <p:nvPr>
            <p:ph type="sldImg"/>
          </p:nvPr>
        </p:nvSpPr>
        <p:spPr>
          <a:xfrm>
            <a:off x="1144588" y="685800"/>
            <a:ext cx="4572000" cy="3429000"/>
          </a:xfrm>
          <a:ln/>
        </p:spPr>
      </p:sp>
      <p:sp>
        <p:nvSpPr>
          <p:cNvPr id="39720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E8F0718-52EA-4471-86F7-7B7F86DE5EA3}" type="slidenum">
              <a:rPr lang="ar-SA"/>
              <a:pPr/>
              <a:t>1638</a:t>
            </a:fld>
            <a:endParaRPr lang="en-CA"/>
          </a:p>
        </p:txBody>
      </p:sp>
      <p:sp>
        <p:nvSpPr>
          <p:cNvPr id="3982338" name="Rectangle 2"/>
          <p:cNvSpPr>
            <a:spLocks noGrp="1" noRot="1" noChangeAspect="1" noChangeArrowheads="1" noTextEdit="1"/>
          </p:cNvSpPr>
          <p:nvPr>
            <p:ph type="sldImg"/>
          </p:nvPr>
        </p:nvSpPr>
        <p:spPr>
          <a:xfrm>
            <a:off x="1144588" y="685800"/>
            <a:ext cx="4572000" cy="3429000"/>
          </a:xfrm>
          <a:ln/>
        </p:spPr>
      </p:sp>
      <p:sp>
        <p:nvSpPr>
          <p:cNvPr id="39823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C0EEACD-45F5-402E-8693-1EA947B92CF9}" type="slidenum">
              <a:rPr lang="ar-SA"/>
              <a:pPr/>
              <a:t>1646</a:t>
            </a:fld>
            <a:endParaRPr lang="en-CA"/>
          </a:p>
        </p:txBody>
      </p:sp>
      <p:sp>
        <p:nvSpPr>
          <p:cNvPr id="3991554" name="Rectangle 2"/>
          <p:cNvSpPr>
            <a:spLocks noGrp="1" noRot="1" noChangeAspect="1" noChangeArrowheads="1" noTextEdit="1"/>
          </p:cNvSpPr>
          <p:nvPr>
            <p:ph type="sldImg"/>
          </p:nvPr>
        </p:nvSpPr>
        <p:spPr>
          <a:xfrm>
            <a:off x="1144588" y="685800"/>
            <a:ext cx="4572000" cy="3429000"/>
          </a:xfrm>
          <a:ln/>
        </p:spPr>
      </p:sp>
      <p:sp>
        <p:nvSpPr>
          <p:cNvPr id="39915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005890" name="Rectangle 2"/>
          <p:cNvSpPr>
            <a:spLocks noGrp="1" noChangeArrowheads="1"/>
          </p:cNvSpPr>
          <p:nvPr>
            <p:ph type="ctrTitle"/>
          </p:nvPr>
        </p:nvSpPr>
        <p:spPr>
          <a:xfrm>
            <a:off x="0" y="0"/>
            <a:ext cx="430213" cy="219075"/>
          </a:xfrm>
        </p:spPr>
        <p:txBody>
          <a:bodyPr/>
          <a:lstStyle>
            <a:lvl1pPr>
              <a:defRPr sz="1200"/>
            </a:lvl1pPr>
          </a:lstStyle>
          <a:p>
            <a:r>
              <a:rPr lang="en-CA"/>
              <a:t>Click to edit Master title style</a:t>
            </a:r>
          </a:p>
        </p:txBody>
      </p:sp>
      <p:sp>
        <p:nvSpPr>
          <p:cNvPr id="4005891"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CA"/>
              <a:t>Click to edit Master subtitle style</a:t>
            </a:r>
          </a:p>
        </p:txBody>
      </p:sp>
      <p:sp>
        <p:nvSpPr>
          <p:cNvPr id="4005892" name="Rectangle 4"/>
          <p:cNvSpPr>
            <a:spLocks noGrp="1" noChangeArrowheads="1"/>
          </p:cNvSpPr>
          <p:nvPr>
            <p:ph type="dt" sz="half" idx="2"/>
          </p:nvPr>
        </p:nvSpPr>
        <p:spPr/>
        <p:txBody>
          <a:bodyPr/>
          <a:lstStyle>
            <a:lvl1pPr>
              <a:defRPr/>
            </a:lvl1pPr>
          </a:lstStyle>
          <a:p>
            <a:endParaRPr lang="en-CA"/>
          </a:p>
        </p:txBody>
      </p:sp>
      <p:sp>
        <p:nvSpPr>
          <p:cNvPr id="4005893" name="Rectangle 5"/>
          <p:cNvSpPr>
            <a:spLocks noGrp="1" noChangeArrowheads="1"/>
          </p:cNvSpPr>
          <p:nvPr>
            <p:ph type="ftr" sz="quarter" idx="3"/>
          </p:nvPr>
        </p:nvSpPr>
        <p:spPr/>
        <p:txBody>
          <a:bodyPr/>
          <a:lstStyle>
            <a:lvl1pPr>
              <a:defRPr/>
            </a:lvl1pPr>
          </a:lstStyle>
          <a:p>
            <a:endParaRPr lang="en-CA"/>
          </a:p>
        </p:txBody>
      </p:sp>
      <p:sp>
        <p:nvSpPr>
          <p:cNvPr id="4005894" name="Rectangle 6"/>
          <p:cNvSpPr>
            <a:spLocks noGrp="1" noChangeArrowheads="1"/>
          </p:cNvSpPr>
          <p:nvPr>
            <p:ph type="sldNum" sz="quarter" idx="4"/>
          </p:nvPr>
        </p:nvSpPr>
        <p:spPr/>
        <p:txBody>
          <a:bodyPr/>
          <a:lstStyle>
            <a:lvl1pPr>
              <a:defRPr/>
            </a:lvl1pPr>
          </a:lstStyle>
          <a:p>
            <a:fld id="{E3D2F726-2335-421D-AE2B-834AEFD04AC5}" type="slidenum">
              <a:rPr lang="ar-SA"/>
              <a:pPr/>
              <a:t>‹N°›</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0756776C-5452-410F-AC66-93CCDF4BC455}" type="slidenum">
              <a:rPr lang="ar-SA"/>
              <a:pPr/>
              <a:t>‹N°›</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4794FF88-34FA-48C8-8BA2-890AC92676FE}" type="slidenum">
              <a:rPr lang="ar-SA"/>
              <a:pPr/>
              <a:t>‹N°›</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4DD62E5A-8C1E-4B3F-AFD2-F27B33EC51F9}" type="slidenum">
              <a:rPr lang="ar-SA"/>
              <a:pPr/>
              <a:t>‹N°›</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CA"/>
          </a:p>
        </p:txBody>
      </p:sp>
      <p:sp>
        <p:nvSpPr>
          <p:cNvPr id="8" name="Footer Placeholder 7"/>
          <p:cNvSpPr>
            <a:spLocks noGrp="1"/>
          </p:cNvSpPr>
          <p:nvPr>
            <p:ph type="ftr" sz="quarter" idx="11"/>
          </p:nvPr>
        </p:nvSpPr>
        <p:spPr/>
        <p:txBody>
          <a:bodyPr/>
          <a:lstStyle>
            <a:lvl1pPr>
              <a:defRPr/>
            </a:lvl1pPr>
          </a:lstStyle>
          <a:p>
            <a:endParaRPr lang="en-CA"/>
          </a:p>
        </p:txBody>
      </p:sp>
      <p:sp>
        <p:nvSpPr>
          <p:cNvPr id="9" name="Slide Number Placeholder 8"/>
          <p:cNvSpPr>
            <a:spLocks noGrp="1"/>
          </p:cNvSpPr>
          <p:nvPr>
            <p:ph type="sldNum" sz="quarter" idx="12"/>
          </p:nvPr>
        </p:nvSpPr>
        <p:spPr/>
        <p:txBody>
          <a:bodyPr/>
          <a:lstStyle>
            <a:lvl1pPr>
              <a:defRPr/>
            </a:lvl1pPr>
          </a:lstStyle>
          <a:p>
            <a:fld id="{1A4C4B79-9D56-4228-986A-C6EAF4EF5DFE}" type="slidenum">
              <a:rPr lang="ar-SA"/>
              <a:pPr/>
              <a:t>‹N°›</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CA"/>
          </a:p>
        </p:txBody>
      </p:sp>
      <p:sp>
        <p:nvSpPr>
          <p:cNvPr id="4" name="Footer Placeholder 3"/>
          <p:cNvSpPr>
            <a:spLocks noGrp="1"/>
          </p:cNvSpPr>
          <p:nvPr>
            <p:ph type="ftr" sz="quarter" idx="11"/>
          </p:nvPr>
        </p:nvSpPr>
        <p:spPr/>
        <p:txBody>
          <a:bodyPr/>
          <a:lstStyle>
            <a:lvl1pPr>
              <a:defRPr/>
            </a:lvl1pPr>
          </a:lstStyle>
          <a:p>
            <a:endParaRPr lang="en-CA"/>
          </a:p>
        </p:txBody>
      </p:sp>
      <p:sp>
        <p:nvSpPr>
          <p:cNvPr id="5" name="Slide Number Placeholder 4"/>
          <p:cNvSpPr>
            <a:spLocks noGrp="1"/>
          </p:cNvSpPr>
          <p:nvPr>
            <p:ph type="sldNum" sz="quarter" idx="12"/>
          </p:nvPr>
        </p:nvSpPr>
        <p:spPr/>
        <p:txBody>
          <a:bodyPr/>
          <a:lstStyle>
            <a:lvl1pPr>
              <a:defRPr/>
            </a:lvl1pPr>
          </a:lstStyle>
          <a:p>
            <a:fld id="{AD59A35B-2221-4104-9D5B-8F32354550B8}" type="slidenum">
              <a:rPr lang="ar-SA"/>
              <a:pPr/>
              <a:t>‹N°›</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CA"/>
          </a:p>
        </p:txBody>
      </p:sp>
      <p:sp>
        <p:nvSpPr>
          <p:cNvPr id="3" name="Footer Placeholder 2"/>
          <p:cNvSpPr>
            <a:spLocks noGrp="1"/>
          </p:cNvSpPr>
          <p:nvPr>
            <p:ph type="ftr" sz="quarter" idx="11"/>
          </p:nvPr>
        </p:nvSpPr>
        <p:spPr/>
        <p:txBody>
          <a:bodyPr/>
          <a:lstStyle>
            <a:lvl1pPr>
              <a:defRPr/>
            </a:lvl1pPr>
          </a:lstStyle>
          <a:p>
            <a:endParaRPr lang="en-CA"/>
          </a:p>
        </p:txBody>
      </p:sp>
      <p:sp>
        <p:nvSpPr>
          <p:cNvPr id="4" name="Slide Number Placeholder 3"/>
          <p:cNvSpPr>
            <a:spLocks noGrp="1"/>
          </p:cNvSpPr>
          <p:nvPr>
            <p:ph type="sldNum" sz="quarter" idx="12"/>
          </p:nvPr>
        </p:nvSpPr>
        <p:spPr/>
        <p:txBody>
          <a:bodyPr/>
          <a:lstStyle>
            <a:lvl1pPr>
              <a:defRPr/>
            </a:lvl1pPr>
          </a:lstStyle>
          <a:p>
            <a:fld id="{473D0D85-A946-4727-A02C-6FBFDAD771EC}" type="slidenum">
              <a:rPr lang="ar-SA"/>
              <a:pPr/>
              <a:t>‹N°›</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AB0B8856-196E-46D9-9D3F-40847BBDDD97}" type="slidenum">
              <a:rPr lang="ar-SA"/>
              <a:pPr/>
              <a:t>‹N°›</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4C975F49-3719-4AD8-AB20-18A87783FCA2}" type="slidenum">
              <a:rPr lang="ar-SA"/>
              <a:pPr/>
              <a:t>‹N°›</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F65406F6-E4E5-4D33-AC69-9FC6DB582349}" type="slidenum">
              <a:rPr lang="ar-SA"/>
              <a:pPr/>
              <a:t>‹N°›</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C2D6B60D-4150-4F9B-AE82-61CD37A2C23B}" type="slidenum">
              <a:rPr lang="ar-SA"/>
              <a:pPr/>
              <a:t>‹N°›</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able Placeholder 2"/>
          <p:cNvSpPr>
            <a:spLocks noGrp="1"/>
          </p:cNvSpPr>
          <p:nvPr>
            <p:ph type="tbl" idx="1"/>
          </p:nvPr>
        </p:nvSpPr>
        <p:spPr>
          <a:xfrm>
            <a:off x="457200" y="1600200"/>
            <a:ext cx="8229600" cy="4525963"/>
          </a:xfrm>
        </p:spPr>
        <p:txBody>
          <a:bodyPr/>
          <a:lstStyle/>
          <a:p>
            <a:endParaRPr lang="en-US"/>
          </a:p>
        </p:txBody>
      </p:sp>
      <p:sp>
        <p:nvSpPr>
          <p:cNvPr id="4" name="Date Placeholder 3"/>
          <p:cNvSpPr>
            <a:spLocks noGrp="1"/>
          </p:cNvSpPr>
          <p:nvPr>
            <p:ph type="dt" sz="half" idx="10"/>
          </p:nvPr>
        </p:nvSpPr>
        <p:spPr>
          <a:xfrm>
            <a:off x="6553200" y="6245225"/>
            <a:ext cx="2133600" cy="476250"/>
          </a:xfrm>
        </p:spPr>
        <p:txBody>
          <a:bodyPr/>
          <a:lstStyle>
            <a:lvl1pPr>
              <a:defRPr/>
            </a:lvl1pPr>
          </a:lstStyle>
          <a:p>
            <a:endParaRPr lang="en-CA"/>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endParaRPr lang="en-CA"/>
          </a:p>
        </p:txBody>
      </p:sp>
      <p:sp>
        <p:nvSpPr>
          <p:cNvPr id="6" name="Slide Number Placeholder 5"/>
          <p:cNvSpPr>
            <a:spLocks noGrp="1"/>
          </p:cNvSpPr>
          <p:nvPr>
            <p:ph type="sldNum" sz="quarter" idx="12"/>
          </p:nvPr>
        </p:nvSpPr>
        <p:spPr>
          <a:xfrm>
            <a:off x="457200" y="6245225"/>
            <a:ext cx="2133600" cy="476250"/>
          </a:xfrm>
        </p:spPr>
        <p:txBody>
          <a:bodyPr/>
          <a:lstStyle>
            <a:lvl1pPr>
              <a:defRPr/>
            </a:lvl1pPr>
          </a:lstStyle>
          <a:p>
            <a:fld id="{8B1C79E6-E8B9-4614-9251-6DF4D9E50C0C}" type="slidenum">
              <a:rPr lang="ar-SA"/>
              <a:pPr/>
              <a:t>‹N°›</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CA"/>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CA"/>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CA"/>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fld id="{0994CDF1-97CC-45EA-864C-3F6E63613248}" type="slidenum">
              <a:rPr lang="ar-SA"/>
              <a:pPr/>
              <a:t>‹N°›</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1" fontAlgn="base">
        <a:spcBef>
          <a:spcPct val="0"/>
        </a:spcBef>
        <a:spcAft>
          <a:spcPct val="0"/>
        </a:spcAft>
        <a:defRPr sz="4400">
          <a:solidFill>
            <a:schemeClr val="tx2"/>
          </a:solidFill>
          <a:latin typeface="+mj-lt"/>
          <a:ea typeface="+mj-ea"/>
          <a:cs typeface="+mj-cs"/>
        </a:defRPr>
      </a:lvl1pPr>
      <a:lvl2pPr algn="ctr" rtl="1" fontAlgn="base">
        <a:spcBef>
          <a:spcPct val="0"/>
        </a:spcBef>
        <a:spcAft>
          <a:spcPct val="0"/>
        </a:spcAft>
        <a:defRPr sz="4400">
          <a:solidFill>
            <a:schemeClr val="tx2"/>
          </a:solidFill>
          <a:latin typeface="Arial" charset="0"/>
          <a:cs typeface="Arial" charset="0"/>
        </a:defRPr>
      </a:lvl2pPr>
      <a:lvl3pPr algn="ctr" rtl="1" fontAlgn="base">
        <a:spcBef>
          <a:spcPct val="0"/>
        </a:spcBef>
        <a:spcAft>
          <a:spcPct val="0"/>
        </a:spcAft>
        <a:defRPr sz="4400">
          <a:solidFill>
            <a:schemeClr val="tx2"/>
          </a:solidFill>
          <a:latin typeface="Arial" charset="0"/>
          <a:cs typeface="Arial" charset="0"/>
        </a:defRPr>
      </a:lvl3pPr>
      <a:lvl4pPr algn="ctr" rtl="1" fontAlgn="base">
        <a:spcBef>
          <a:spcPct val="0"/>
        </a:spcBef>
        <a:spcAft>
          <a:spcPct val="0"/>
        </a:spcAft>
        <a:defRPr sz="4400">
          <a:solidFill>
            <a:schemeClr val="tx2"/>
          </a:solidFill>
          <a:latin typeface="Arial" charset="0"/>
          <a:cs typeface="Arial" charset="0"/>
        </a:defRPr>
      </a:lvl4pPr>
      <a:lvl5pPr algn="ctr" rtl="1" fontAlgn="base">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fontAlgn="base">
        <a:spcBef>
          <a:spcPct val="20000"/>
        </a:spcBef>
        <a:spcAft>
          <a:spcPct val="0"/>
        </a:spcAft>
        <a:buChar char="•"/>
        <a:defRPr sz="3200">
          <a:solidFill>
            <a:schemeClr val="tx1"/>
          </a:solidFill>
          <a:latin typeface="+mn-lt"/>
          <a:ea typeface="+mn-ea"/>
          <a:cs typeface="+mn-cs"/>
        </a:defRPr>
      </a:lvl1pPr>
      <a:lvl2pPr marL="742950" indent="-285750" algn="r" rtl="1" fontAlgn="base">
        <a:spcBef>
          <a:spcPct val="20000"/>
        </a:spcBef>
        <a:spcAft>
          <a:spcPct val="0"/>
        </a:spcAft>
        <a:buChar char="–"/>
        <a:defRPr sz="2800">
          <a:solidFill>
            <a:schemeClr val="tx1"/>
          </a:solidFill>
          <a:latin typeface="+mn-lt"/>
          <a:cs typeface="+mn-cs"/>
        </a:defRPr>
      </a:lvl2pPr>
      <a:lvl3pPr marL="1143000" indent="-228600" algn="r" rtl="1" fontAlgn="base">
        <a:spcBef>
          <a:spcPct val="20000"/>
        </a:spcBef>
        <a:spcAft>
          <a:spcPct val="0"/>
        </a:spcAft>
        <a:buChar char="•"/>
        <a:defRPr sz="2400">
          <a:solidFill>
            <a:schemeClr val="tx1"/>
          </a:solidFill>
          <a:latin typeface="+mn-lt"/>
          <a:cs typeface="+mn-cs"/>
        </a:defRPr>
      </a:lvl3pPr>
      <a:lvl4pPr marL="1600200" indent="-228600" algn="r" rtl="1" fontAlgn="base">
        <a:spcBef>
          <a:spcPct val="20000"/>
        </a:spcBef>
        <a:spcAft>
          <a:spcPct val="0"/>
        </a:spcAft>
        <a:buChar char="–"/>
        <a:defRPr sz="2000">
          <a:solidFill>
            <a:schemeClr val="tx1"/>
          </a:solidFill>
          <a:latin typeface="+mn-lt"/>
          <a:cs typeface="+mn-cs"/>
        </a:defRPr>
      </a:lvl4pPr>
      <a:lvl5pPr marL="2057400" indent="-228600" algn="r" rtl="1" fontAlgn="base">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210.xml"/><Relationship Id="rId13" Type="http://schemas.openxmlformats.org/officeDocument/2006/relationships/slide" Target="slide1157.xml"/><Relationship Id="rId18" Type="http://schemas.openxmlformats.org/officeDocument/2006/relationships/slide" Target="slide873.xml"/><Relationship Id="rId26" Type="http://schemas.openxmlformats.org/officeDocument/2006/relationships/slide" Target="slide1514.xml"/><Relationship Id="rId3" Type="http://schemas.openxmlformats.org/officeDocument/2006/relationships/slide" Target="slide482.xml"/><Relationship Id="rId21" Type="http://schemas.openxmlformats.org/officeDocument/2006/relationships/slide" Target="slide696.xml"/><Relationship Id="rId7" Type="http://schemas.openxmlformats.org/officeDocument/2006/relationships/slide" Target="slide265.xml"/><Relationship Id="rId12" Type="http://schemas.openxmlformats.org/officeDocument/2006/relationships/slide" Target="slide2.xml"/><Relationship Id="rId17" Type="http://schemas.openxmlformats.org/officeDocument/2006/relationships/slide" Target="slide925.xml"/><Relationship Id="rId25" Type="http://schemas.openxmlformats.org/officeDocument/2006/relationships/slide" Target="slide1555.xml"/><Relationship Id="rId2" Type="http://schemas.openxmlformats.org/officeDocument/2006/relationships/slide" Target="slide540.xml"/><Relationship Id="rId16" Type="http://schemas.openxmlformats.org/officeDocument/2006/relationships/slide" Target="slide996.xml"/><Relationship Id="rId20" Type="http://schemas.openxmlformats.org/officeDocument/2006/relationships/slide" Target="slide767.xml"/><Relationship Id="rId29" Type="http://schemas.openxmlformats.org/officeDocument/2006/relationships/slide" Target="slide1340.xml"/><Relationship Id="rId1" Type="http://schemas.openxmlformats.org/officeDocument/2006/relationships/slideLayout" Target="../slideLayouts/slideLayout12.xml"/><Relationship Id="rId6" Type="http://schemas.openxmlformats.org/officeDocument/2006/relationships/slide" Target="slide315.xml"/><Relationship Id="rId11" Type="http://schemas.openxmlformats.org/officeDocument/2006/relationships/slide" Target="slide54.xml"/><Relationship Id="rId24" Type="http://schemas.openxmlformats.org/officeDocument/2006/relationships/slide" Target="slide1614.xml"/><Relationship Id="rId5" Type="http://schemas.openxmlformats.org/officeDocument/2006/relationships/slide" Target="slide380.xml"/><Relationship Id="rId15" Type="http://schemas.openxmlformats.org/officeDocument/2006/relationships/slide" Target="slide1044.xml"/><Relationship Id="rId23" Type="http://schemas.openxmlformats.org/officeDocument/2006/relationships/slide" Target="slide596.xml"/><Relationship Id="rId28" Type="http://schemas.openxmlformats.org/officeDocument/2006/relationships/slide" Target="slide1381.xml"/><Relationship Id="rId10" Type="http://schemas.openxmlformats.org/officeDocument/2006/relationships/slide" Target="slide105.xml"/><Relationship Id="rId19" Type="http://schemas.openxmlformats.org/officeDocument/2006/relationships/slide" Target="slide818.xml"/><Relationship Id="rId31" Type="http://schemas.openxmlformats.org/officeDocument/2006/relationships/slide" Target="slide1220.xml"/><Relationship Id="rId4" Type="http://schemas.openxmlformats.org/officeDocument/2006/relationships/slide" Target="slide432.xml"/><Relationship Id="rId9" Type="http://schemas.openxmlformats.org/officeDocument/2006/relationships/slide" Target="slide153.xml"/><Relationship Id="rId14" Type="http://schemas.openxmlformats.org/officeDocument/2006/relationships/slide" Target="slide1100.xml"/><Relationship Id="rId22" Type="http://schemas.openxmlformats.org/officeDocument/2006/relationships/slide" Target="slide644.xml"/><Relationship Id="rId27" Type="http://schemas.openxmlformats.org/officeDocument/2006/relationships/slide" Target="slide1443.xml"/><Relationship Id="rId30" Type="http://schemas.openxmlformats.org/officeDocument/2006/relationships/slide" Target="slide127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9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5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4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5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5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5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5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5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7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6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6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6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6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7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7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7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7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7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9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8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8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5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8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8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0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9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9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6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10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10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10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10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7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1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1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1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1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9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1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1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25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12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13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file:///L:\Documents\babah\02-Liturgy%20of%20the%20Word%20-%20general.ppt#-1,179,Slide 179" TargetMode="External"/><Relationship Id="rId1" Type="http://schemas.openxmlformats.org/officeDocument/2006/relationships/slideLayout" Target="../slideLayouts/slideLayout1.xml"/></Relationships>
</file>

<file path=ppt/slides/_rels/slide13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3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13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13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36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3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14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14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4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14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14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8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4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15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15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5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15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15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9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5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8.xml"/><Relationship Id="rId1" Type="http://schemas.openxmlformats.org/officeDocument/2006/relationships/slideLayout" Target="../slideLayouts/slideLayout7.xml"/></Relationships>
</file>

<file path=ppt/slides/_rels/slide16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9.xml"/><Relationship Id="rId1" Type="http://schemas.openxmlformats.org/officeDocument/2006/relationships/slideLayout" Target="../slideLayouts/slideLayout7.xml"/></Relationships>
</file>

<file path=ppt/slides/_rels/slide16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6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6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8466" name="Rectangle 2"/>
          <p:cNvSpPr>
            <a:spLocks noGrp="1" noChangeArrowheads="1"/>
          </p:cNvSpPr>
          <p:nvPr>
            <p:ph type="title"/>
          </p:nvPr>
        </p:nvSpPr>
        <p:spPr>
          <a:xfrm>
            <a:off x="0" y="0"/>
            <a:ext cx="9144000" cy="1844675"/>
          </a:xfrm>
          <a:solidFill>
            <a:srgbClr val="990033"/>
          </a:solidFill>
          <a:ln>
            <a:solidFill>
              <a:schemeClr val="bg1"/>
            </a:solidFill>
          </a:ln>
        </p:spPr>
        <p:txBody>
          <a:bodyPr/>
          <a:lstStyle/>
          <a:p>
            <a:r>
              <a:rPr lang="ar-EG" sz="3600" dirty="0">
                <a:solidFill>
                  <a:schemeClr val="bg1"/>
                </a:solidFill>
              </a:rPr>
              <a:t>قراءات أيام شهر أمشير</a:t>
            </a:r>
            <a:br>
              <a:rPr lang="ar-EG" sz="3600" dirty="0">
                <a:solidFill>
                  <a:schemeClr val="bg1"/>
                </a:solidFill>
              </a:rPr>
            </a:br>
            <a:r>
              <a:rPr lang="en-CA" sz="3600" dirty="0">
                <a:solidFill>
                  <a:schemeClr val="bg1"/>
                </a:solidFill>
              </a:rPr>
              <a:t>Lectures </a:t>
            </a:r>
            <a:r>
              <a:rPr lang="fr-CA" sz="3600" dirty="0">
                <a:solidFill>
                  <a:schemeClr val="bg1"/>
                </a:solidFill>
              </a:rPr>
              <a:t>des jours du moi</a:t>
            </a:r>
            <a:r>
              <a:rPr lang="en-US" sz="3600" dirty="0">
                <a:solidFill>
                  <a:schemeClr val="bg1"/>
                </a:solidFill>
              </a:rPr>
              <a:t>s</a:t>
            </a:r>
            <a:r>
              <a:rPr lang="fr-CA" sz="3600" dirty="0">
                <a:solidFill>
                  <a:schemeClr val="bg1"/>
                </a:solidFill>
              </a:rPr>
              <a:t> de </a:t>
            </a:r>
            <a:r>
              <a:rPr lang="fr-CA" sz="3600" dirty="0" err="1">
                <a:solidFill>
                  <a:schemeClr val="bg1"/>
                </a:solidFill>
              </a:rPr>
              <a:t>Amshir</a:t>
            </a:r>
            <a:r>
              <a:rPr lang="en-US" sz="3600" dirty="0">
                <a:solidFill>
                  <a:schemeClr val="bg1"/>
                </a:solidFill>
              </a:rPr>
              <a:t> </a:t>
            </a:r>
            <a:endParaRPr lang="fr-CA" sz="3600" dirty="0">
              <a:solidFill>
                <a:schemeClr val="bg1"/>
              </a:solidFill>
            </a:endParaRPr>
          </a:p>
        </p:txBody>
      </p:sp>
      <p:graphicFrame>
        <p:nvGraphicFramePr>
          <p:cNvPr id="2238518" name="Group 54"/>
          <p:cNvGraphicFramePr>
            <a:graphicFrameLocks noGrp="1"/>
          </p:cNvGraphicFramePr>
          <p:nvPr>
            <p:ph idx="1"/>
            <p:extLst>
              <p:ext uri="{D42A27DB-BD31-4B8C-83A1-F6EECF244321}">
                <p14:modId xmlns:p14="http://schemas.microsoft.com/office/powerpoint/2010/main" val="1845846743"/>
              </p:ext>
            </p:extLst>
          </p:nvPr>
        </p:nvGraphicFramePr>
        <p:xfrm>
          <a:off x="323850" y="2133600"/>
          <a:ext cx="8712200" cy="1944688"/>
        </p:xfrm>
        <a:graphic>
          <a:graphicData uri="http://schemas.openxmlformats.org/drawingml/2006/table">
            <a:tbl>
              <a:tblPr rtl="1"/>
              <a:tblGrid>
                <a:gridCol w="1031875">
                  <a:extLst>
                    <a:ext uri="{9D8B030D-6E8A-4147-A177-3AD203B41FA5}">
                      <a16:colId xmlns:a16="http://schemas.microsoft.com/office/drawing/2014/main" val="20000"/>
                    </a:ext>
                  </a:extLst>
                </a:gridCol>
                <a:gridCol w="912812">
                  <a:extLst>
                    <a:ext uri="{9D8B030D-6E8A-4147-A177-3AD203B41FA5}">
                      <a16:colId xmlns:a16="http://schemas.microsoft.com/office/drawing/2014/main" val="20001"/>
                    </a:ext>
                  </a:extLst>
                </a:gridCol>
                <a:gridCol w="760413">
                  <a:extLst>
                    <a:ext uri="{9D8B030D-6E8A-4147-A177-3AD203B41FA5}">
                      <a16:colId xmlns:a16="http://schemas.microsoft.com/office/drawing/2014/main" val="20002"/>
                    </a:ext>
                  </a:extLst>
                </a:gridCol>
                <a:gridCol w="762000">
                  <a:extLst>
                    <a:ext uri="{9D8B030D-6E8A-4147-A177-3AD203B41FA5}">
                      <a16:colId xmlns:a16="http://schemas.microsoft.com/office/drawing/2014/main" val="20003"/>
                    </a:ext>
                  </a:extLst>
                </a:gridCol>
                <a:gridCol w="758825">
                  <a:extLst>
                    <a:ext uri="{9D8B030D-6E8A-4147-A177-3AD203B41FA5}">
                      <a16:colId xmlns:a16="http://schemas.microsoft.com/office/drawing/2014/main" val="20004"/>
                    </a:ext>
                  </a:extLst>
                </a:gridCol>
                <a:gridCol w="760412">
                  <a:extLst>
                    <a:ext uri="{9D8B030D-6E8A-4147-A177-3AD203B41FA5}">
                      <a16:colId xmlns:a16="http://schemas.microsoft.com/office/drawing/2014/main" val="20005"/>
                    </a:ext>
                  </a:extLst>
                </a:gridCol>
                <a:gridCol w="760413">
                  <a:extLst>
                    <a:ext uri="{9D8B030D-6E8A-4147-A177-3AD203B41FA5}">
                      <a16:colId xmlns:a16="http://schemas.microsoft.com/office/drawing/2014/main" val="20006"/>
                    </a:ext>
                  </a:extLst>
                </a:gridCol>
                <a:gridCol w="685800">
                  <a:extLst>
                    <a:ext uri="{9D8B030D-6E8A-4147-A177-3AD203B41FA5}">
                      <a16:colId xmlns:a16="http://schemas.microsoft.com/office/drawing/2014/main" val="20007"/>
                    </a:ext>
                  </a:extLst>
                </a:gridCol>
                <a:gridCol w="684212">
                  <a:extLst>
                    <a:ext uri="{9D8B030D-6E8A-4147-A177-3AD203B41FA5}">
                      <a16:colId xmlns:a16="http://schemas.microsoft.com/office/drawing/2014/main" val="20008"/>
                    </a:ext>
                  </a:extLst>
                </a:gridCol>
                <a:gridCol w="682625">
                  <a:extLst>
                    <a:ext uri="{9D8B030D-6E8A-4147-A177-3AD203B41FA5}">
                      <a16:colId xmlns:a16="http://schemas.microsoft.com/office/drawing/2014/main" val="20009"/>
                    </a:ext>
                  </a:extLst>
                </a:gridCol>
                <a:gridCol w="912813">
                  <a:extLst>
                    <a:ext uri="{9D8B030D-6E8A-4147-A177-3AD203B41FA5}">
                      <a16:colId xmlns:a16="http://schemas.microsoft.com/office/drawing/2014/main" val="20010"/>
                    </a:ext>
                  </a:extLst>
                </a:gridCol>
              </a:tblGrid>
              <a:tr h="6477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hlinkClick r:id="rId2" action="ppaction://hlinksldjump"/>
                        </a:rPr>
                        <a:t>11</a:t>
                      </a:r>
                      <a:endParaRPr kumimoji="0" lang="en-CA" sz="2800" b="0" i="0" u="none" strike="noStrike" cap="none" normalizeH="0" baseline="0" dirty="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hlinkClick r:id="rId3" action="ppaction://hlinksldjump"/>
                        </a:rPr>
                        <a:t>10</a:t>
                      </a:r>
                      <a:endParaRPr kumimoji="0" lang="en-CA" sz="2800" b="0" i="0" u="none" strike="noStrike" cap="none" normalizeH="0" baseline="0" dirty="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4" action="ppaction://hlinksldjump"/>
                        </a:rPr>
                        <a:t>9</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5" action="ppaction://hlinksldjump"/>
                        </a:rPr>
                        <a:t>8</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6" action="ppaction://hlinksldjump"/>
                        </a:rPr>
                        <a:t>7</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7" action="ppaction://hlinksldjump"/>
                        </a:rPr>
                        <a:t>6.</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8" action="ppaction://hlinksldjump"/>
                        </a:rPr>
                        <a:t>5</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9" action="ppaction://hlinksldjump"/>
                        </a:rPr>
                        <a:t>4</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0" action="ppaction://hlinksldjump"/>
                        </a:rPr>
                        <a:t>3</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1" action="ppaction://hlinksldjump"/>
                        </a:rPr>
                        <a:t>2</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hlinkClick r:id="rId12" action="ppaction://hlinksldjump"/>
                        </a:rPr>
                        <a:t>1</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477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3" action="ppaction://hlinksldjump"/>
                        </a:rPr>
                        <a:t>22</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4" action="ppaction://hlinksldjump"/>
                        </a:rPr>
                        <a:t>21</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5" action="ppaction://hlinksldjump"/>
                        </a:rPr>
                        <a:t>20</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6" action="ppaction://hlinksldjump"/>
                        </a:rPr>
                        <a:t>19</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7" action="ppaction://hlinksldjump"/>
                        </a:rPr>
                        <a:t>18</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8" action="ppaction://hlinksldjump"/>
                        </a:rPr>
                        <a:t>17</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9" action="ppaction://hlinksldjump"/>
                        </a:rPr>
                        <a:t>16</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0" action="ppaction://hlinksldjump"/>
                        </a:rPr>
                        <a:t>15</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1" action="ppaction://hlinksldjump"/>
                        </a:rPr>
                        <a:t>14</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2" action="ppaction://hlinksldjump"/>
                        </a:rPr>
                        <a:t>13</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3" action="ppaction://hlinksldjump"/>
                        </a:rPr>
                        <a:t>12</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49288">
                <a:tc gridSpan="4">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4" action="ppaction://hlinksldjump"/>
                        </a:rPr>
                        <a:t>30</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hlink"/>
                          </a:solidFill>
                          <a:effectLst/>
                          <a:latin typeface="Arial" charset="0"/>
                          <a:cs typeface="Arial" charset="0"/>
                          <a:hlinkClick r:id="rId25" action="ppaction://hlinksldjump"/>
                        </a:rPr>
                        <a:t>29</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6" action="ppaction://hlinksldjump"/>
                        </a:rPr>
                        <a:t>28</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7" action="ppaction://hlinksldjump"/>
                        </a:rPr>
                        <a:t>27</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8" action="ppaction://hlinksldjump"/>
                        </a:rPr>
                        <a:t>26</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9" action="ppaction://hlinksldjump"/>
                        </a:rPr>
                        <a:t>25</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30" action="ppaction://hlinksldjump"/>
                        </a:rPr>
                        <a:t>24</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hlinkClick r:id="rId31" action="ppaction://hlinksldjump"/>
                        </a:rPr>
                        <a:t>23</a:t>
                      </a:r>
                      <a:endParaRPr kumimoji="0" lang="en-CA" sz="2800" b="0" i="0" u="none" strike="noStrike" cap="none" normalizeH="0" baseline="0" dirty="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628" name="Group 12"/>
          <p:cNvGraphicFramePr>
            <a:graphicFrameLocks noGrp="1"/>
          </p:cNvGraphicFramePr>
          <p:nvPr/>
        </p:nvGraphicFramePr>
        <p:xfrm>
          <a:off x="539750" y="188913"/>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9511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First day of The Month of Amsheer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 Ninth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الأول</a:t>
                      </a:r>
                      <a:r>
                        <a:rPr kumimoji="0" lang="ar-KW" sz="4000" b="1" i="0" u="none" strike="noStrike" cap="none" normalizeH="0" baseline="0">
                          <a:ln>
                            <a:noFill/>
                          </a:ln>
                          <a:solidFill>
                            <a:srgbClr val="FF9900"/>
                          </a:solidFill>
                          <a:effectLst/>
                          <a:latin typeface="Arial" charset="0"/>
                          <a:cs typeface="Arial" charset="0"/>
                        </a:rPr>
                        <a:t> 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التاسع من هاتور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Première jour du moi</a:t>
                      </a:r>
                      <a:r>
                        <a:rPr kumimoji="0" lang="en-US" sz="4000" b="0" i="0" u="none" strike="noStrike" cap="none" normalizeH="0" baseline="0">
                          <a:ln>
                            <a:noFill/>
                          </a:ln>
                          <a:solidFill>
                            <a:srgbClr val="FF9900"/>
                          </a:solidFill>
                          <a:effectLst/>
                          <a:latin typeface="Arial" charset="0"/>
                          <a:cs typeface="Arial" charset="0"/>
                        </a:rPr>
                        <a:t>s</a:t>
                      </a:r>
                      <a:r>
                        <a:rPr kumimoji="0" lang="fr-CA" sz="4000" b="0" i="0" u="none" strike="noStrike" cap="none" normalizeH="0" baseline="0">
                          <a:ln>
                            <a:noFill/>
                          </a:ln>
                          <a:solidFill>
                            <a:srgbClr val="FF9900"/>
                          </a:solidFill>
                          <a:effectLst/>
                          <a:latin typeface="Arial" charset="0"/>
                          <a:cs typeface="Arial" charset="0"/>
                        </a:rPr>
                        <a:t> de Amsheer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 Neuvième du Hatour )</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4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6864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4002" name="Group 2"/>
          <p:cNvGraphicFramePr>
            <a:graphicFrameLocks noGrp="1"/>
          </p:cNvGraphicFramePr>
          <p:nvPr/>
        </p:nvGraphicFramePr>
        <p:xfrm>
          <a:off x="107950" y="115888"/>
          <a:ext cx="8928100" cy="6049963"/>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Arial" charset="0"/>
                        </a:rPr>
                        <a:t>  32:11, 6</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افرحوا بالرب وابتهجوا يا ايها الصدّيقون واهتفوا يا جميع المستقيمي القلوب لهذا يصلّي لك كل تقي في وقت يجدك فيه.</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32:11, 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Exultez à cause du Seigneur, Réjouissez-vous, les justes, et criez de joie, vous tous les </a:t>
                      </a:r>
                      <a:r>
                        <a:rPr kumimoji="0" lang="fr-FR" sz="2800" b="0" i="0" u="none" strike="noStrike" cap="none" normalizeH="0" baseline="0" dirty="0" err="1">
                          <a:ln>
                            <a:noFill/>
                          </a:ln>
                          <a:solidFill>
                            <a:schemeClr val="bg1"/>
                          </a:solidFill>
                          <a:effectLst/>
                          <a:latin typeface="Arial" charset="0"/>
                          <a:cs typeface="Arial" charset="0"/>
                        </a:rPr>
                        <a:t>coeurs</a:t>
                      </a:r>
                      <a:r>
                        <a:rPr kumimoji="0" lang="fr-FR" sz="2800" b="0" i="0" u="none" strike="noStrike" cap="none" normalizeH="0" baseline="0" dirty="0">
                          <a:ln>
                            <a:noFill/>
                          </a:ln>
                          <a:solidFill>
                            <a:schemeClr val="bg1"/>
                          </a:solidFill>
                          <a:effectLst/>
                          <a:latin typeface="Arial" charset="0"/>
                          <a:cs typeface="Arial" charset="0"/>
                        </a:rPr>
                        <a:t>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Ainsi tout fidèle te prie, le jour où il te rencontre,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32:11, 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 glad in the LORD and rejoice, you righteous; and shout for joy, all you upright in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this cause everyone who is godly shall pray to You in a time when You may be found.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04013" name="Rectangle 13"/>
          <p:cNvSpPr>
            <a:spLocks noGrp="1" noChangeArrowheads="1"/>
          </p:cNvSpPr>
          <p:nvPr>
            <p:ph type="ctrTitle"/>
          </p:nvPr>
        </p:nvSpPr>
        <p:spPr/>
        <p:txBody>
          <a:bodyPr/>
          <a:lstStyle/>
          <a:p>
            <a:r>
              <a:rPr lang="en-CA" sz="1000"/>
              <a:t>1pv</a:t>
            </a:r>
          </a:p>
        </p:txBody>
      </p:sp>
      <p:sp>
        <p:nvSpPr>
          <p:cNvPr id="16" name="Text Box 29">
            <a:hlinkClick r:id="" action="ppaction://macro?name=LetThemExaltHimForBishop"/>
          </p:cNvPr>
          <p:cNvSpPr txBox="1">
            <a:spLocks noChangeArrowheads="1"/>
          </p:cNvSpPr>
          <p:nvPr/>
        </p:nvSpPr>
        <p:spPr bwMode="auto">
          <a:xfrm>
            <a:off x="7391399" y="635795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5026" name="Group 2"/>
          <p:cNvGraphicFramePr>
            <a:graphicFrameLocks noGrp="1"/>
          </p:cNvGraphicFramePr>
          <p:nvPr/>
        </p:nvGraphicFramePr>
        <p:xfrm>
          <a:off x="107950" y="44450"/>
          <a:ext cx="9001125" cy="6283389"/>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( 25 : 14 – 23 )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وكأنما انسان مسافر دعا عبيده وسلمهم امواله. فاعطى واحدا خمس وزنات وآخر وزنتين وآخر وزنة.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Mathieu 25 :14 - 23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En effet, il en va comme d'un homme qui, partant en voyage, appela ses serviteurs et leur confia ses biens. A l'un il remit cinq talents, à un autre deux,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25:14-23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the kingdom of heaven is like a man traveling to a far country, who called his own servants and delivered his goods to them. 15 And to one he gave five talents, to another two,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05037" name="Rectangle 13"/>
          <p:cNvSpPr>
            <a:spLocks noGrp="1" noChangeArrowheads="1"/>
          </p:cNvSpPr>
          <p:nvPr>
            <p:ph type="ctrTitle"/>
          </p:nvPr>
        </p:nvSpPr>
        <p:spPr/>
        <p:txBody>
          <a:bodyPr/>
          <a:lstStyle/>
          <a:p>
            <a:r>
              <a:rPr lang="en-CA" sz="1000"/>
              <a:t>1v</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6050" name="Group 2"/>
          <p:cNvGraphicFramePr>
            <a:graphicFrameLocks noGrp="1"/>
          </p:cNvGraphicFramePr>
          <p:nvPr/>
        </p:nvGraphicFramePr>
        <p:xfrm>
          <a:off x="34925" y="44450"/>
          <a:ext cx="9074150" cy="615886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 واحد على قدر طاقته.وسافر للوقت. فمضى الذي اخذ الخمس وزنات وتاجر بها فربح خمس وزنات أخر.  وهكذا الذي اخذ الوزنتين ربح ايضا وزنتين أخريين.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à un autre un seul, à chacun selon ses capacités; puis il partit.16 Aussitôt celui qui avait reçu les cinq talents s'en alla les faire valoir et en gagna cinq autres.17 De même celui des deux talents en gagna deux autres.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to another one, to each according to his own ability; and immediately he went on a journey. 16 Then he who had received the five talents went and traded with them, and made another five talents. 17 And likewise he who had received two gained two more also.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7074" name="Group 2"/>
          <p:cNvGraphicFramePr>
            <a:graphicFrameLocks noGrp="1"/>
          </p:cNvGraphicFramePr>
          <p:nvPr/>
        </p:nvGraphicFramePr>
        <p:xfrm>
          <a:off x="34925" y="44450"/>
          <a:ext cx="9074150" cy="58340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اخذ الوزنة فمضى وحفر في الارض واخفى فضة سيده.  وبعد زمان طويل أتى سيد اولئك العبيد وحاسبهم.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Mais celui qui n'en avait reçu qu'un s'en alla creuser un trou dans la terre et y cacha l'argent de son maître. 19 Longtemps après, arrive le maître de ces serviteurs, et il règle ses comptes avec 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But he who had received one went and dug in the ground, and hid his lord's money. 19 After a long time the lord of those servants came and settled accounts with them.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8098" name="Group 2"/>
          <p:cNvGraphicFramePr>
            <a:graphicFrameLocks noGrp="1"/>
          </p:cNvGraphicFramePr>
          <p:nvPr/>
        </p:nvGraphicFramePr>
        <p:xfrm>
          <a:off x="34925" y="0"/>
          <a:ext cx="9074150" cy="641629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الذي اخذ الخمس وزنات وقدم خمس وزنات أخر قائلا يا سيد خمس وزنات سلمتني.هوذا خمس وزنات أخر ربحتها فوقها.  فقال له سيده نعمّا ايها العبد الصالح والامين كنت امينا في القليل</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Celui qui avait reçu les cinq talents s'avança et en présenta cinq autres, en disant: "Maître, tu m'avais confié cinq talents; voici cinq autres talents que j'ai gagnés. 21 Son maître lui dit: C'est bien, bon et fidèle serviteur, tu as été fidèle en peu de choses,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So he who had received five talents came and brought five other talents, saying, "Lord, you delivered to me five talents; look, I have gained five more talents besides them.' 21 His lord said to him, "Well done, good and faithful servant; you were faithful over a few things,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9122" name="Group 2"/>
          <p:cNvGraphicFramePr>
            <a:graphicFrameLocks noGrp="1"/>
          </p:cNvGraphicFramePr>
          <p:nvPr/>
        </p:nvGraphicFramePr>
        <p:xfrm>
          <a:off x="34925" y="0"/>
          <a:ext cx="9074150" cy="5878513"/>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فاقيمك على الكثير.ادخل الى فرح سيدك.  ثم جاء الذي اخذ الوزنتين وقال يا سيد وزنتين سلمتني.هوذا وزنتان أخريان ربحتهما فوقهما.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sur beaucoup je t'établirai; viens te réjouir avec ton maître." 22 Celui des deux talents s'avança à son tour et dit: " Maître, tu m'avais confié deux talents;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will make you ruler over many things. Enter into the joy of your lord.' 22 He also who had received two talents came and said, "Lord, you delivered to me two talents; look, I have gained two more talents besides them.'</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0146" name="Group 2"/>
          <p:cNvGraphicFramePr>
            <a:graphicFrameLocks noGrp="1"/>
          </p:cNvGraphicFramePr>
          <p:nvPr/>
        </p:nvGraphicFramePr>
        <p:xfrm>
          <a:off x="107950" y="115888"/>
          <a:ext cx="9001125" cy="5546726"/>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سيده نعمّا ايها العبد الصالح والامين.كنت امينا في القليل فاقيمك على الكثير.ادخل الى فرح سيدك.</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voici deux autres talents que j'ai gagnés." Son maître lui dit: " C'est bien, bon et fidèle serviteur, tu as été fidèle en peu de choses, sur beaucoup je t'établirai; viens te réjouir avec ton maître.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His lord said to him, "Well done, good and faithful servant; you have been faithful over a few things, I will make you ruler over many things. Enter into the joy of your lord</a:t>
                      </a:r>
                      <a:endParaRPr kumimoji="0" lang="en-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117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31117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2194" name="Group 2"/>
          <p:cNvGraphicFramePr>
            <a:graphicFrameLocks noGrp="1"/>
          </p:cNvGraphicFramePr>
          <p:nvPr/>
        </p:nvGraphicFramePr>
        <p:xfrm>
          <a:off x="34925" y="44450"/>
          <a:ext cx="9145588" cy="6449568"/>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 </a:t>
                      </a:r>
                      <a:r>
                        <a:rPr kumimoji="0" lang="en-US" sz="3600" b="0" i="0" u="sng" strike="noStrike" cap="none" normalizeH="0" baseline="0">
                          <a:ln>
                            <a:noFill/>
                          </a:ln>
                          <a:solidFill>
                            <a:srgbClr val="FF9933"/>
                          </a:solidFill>
                          <a:effectLst/>
                          <a:latin typeface="Arial" charset="0"/>
                          <a:cs typeface="Arial" charset="0"/>
                        </a:rPr>
                        <a:t>112:1-2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للرجل المتقي الرب المسرور جدا بوصاياه. نسله يكون قويا في الارض.جيل المستقيمين يبارك.</a:t>
                      </a:r>
                      <a:r>
                        <a:rPr kumimoji="0" lang="en-US"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112:1-2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a:t>
                      </a:r>
                      <a:r>
                        <a:rPr kumimoji="0" lang="fr-FR" sz="2800" b="0" i="0" u="none" strike="noStrike" cap="none" normalizeH="0" baseline="0">
                          <a:ln>
                            <a:noFill/>
                          </a:ln>
                          <a:solidFill>
                            <a:schemeClr val="bg1"/>
                          </a:solidFill>
                          <a:effectLst/>
                          <a:latin typeface="Arial" charset="0"/>
                          <a:cs typeface="Arial" charset="0"/>
                        </a:rPr>
                        <a:t>Heureux l'homme qui craint le Seigneur et qui aime ses commandements.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Sa lignée est puissante sur la terre,	La race des hommes droits sera bénie,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r>
                        <a:rPr kumimoji="0" lang="en-US" sz="2400" b="0" i="0" u="none" strike="noStrike" cap="none" normalizeH="0" baseline="0">
                          <a:ln>
                            <a:noFill/>
                          </a:ln>
                          <a:solidFill>
                            <a:schemeClr val="bg1"/>
                          </a:solidFill>
                          <a:effectLst/>
                          <a:latin typeface="Arial" charset="0"/>
                          <a:cs typeface="Arial" charset="0"/>
                        </a:rPr>
                        <a:t>.</a:t>
                      </a:r>
                      <a:endParaRPr kumimoji="0" lang="fr-CA"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112:1-2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Praise the LORD! Blessed is the man who fears the LORD, who delights greatly in His commandments.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His descendants will be mighty on earth; the generation of the upright will be blessed.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12205" name="Rectangle 13"/>
          <p:cNvSpPr>
            <a:spLocks noGrp="1" noChangeArrowheads="1"/>
          </p:cNvSpPr>
          <p:nvPr>
            <p:ph type="ctrTitle"/>
          </p:nvPr>
        </p:nvSpPr>
        <p:spPr/>
        <p:txBody>
          <a:bodyPr/>
          <a:lstStyle/>
          <a:p>
            <a:r>
              <a:rPr lang="en-US" sz="1000"/>
              <a:t>1pm</a:t>
            </a:r>
          </a:p>
        </p:txBody>
      </p:sp>
      <p:sp>
        <p:nvSpPr>
          <p:cNvPr id="16" name="Text Box 29">
            <a:hlinkClick r:id="" action="ppaction://macro?name=LetThemExaltHimForBishop"/>
          </p:cNvPr>
          <p:cNvSpPr txBox="1">
            <a:spLocks noChangeArrowheads="1"/>
          </p:cNvSpPr>
          <p:nvPr/>
        </p:nvSpPr>
        <p:spPr bwMode="auto">
          <a:xfrm>
            <a:off x="7391399" y="635795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3218" name="Group 2"/>
          <p:cNvGraphicFramePr>
            <a:graphicFrameLocks noGrp="1"/>
          </p:cNvGraphicFramePr>
          <p:nvPr/>
        </p:nvGraphicFramePr>
        <p:xfrm>
          <a:off x="34925" y="44450"/>
          <a:ext cx="9145588" cy="6022912"/>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 17 -23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a:t>
                      </a:r>
                      <a:endParaRPr kumimoji="0" lang="ar-EG"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766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6 : 17 –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6:17-23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13229" name="Rectangle 13"/>
          <p:cNvSpPr>
            <a:spLocks noGrp="1" noChangeArrowheads="1"/>
          </p:cNvSpPr>
          <p:nvPr>
            <p:ph type="ctrTitle"/>
          </p:nvPr>
        </p:nvSpPr>
        <p:spPr/>
        <p:txBody>
          <a:bodyPr/>
          <a:lstStyle/>
          <a:p>
            <a:r>
              <a:rPr lang="en-US" sz="1000"/>
              <a:t>1m</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4242" name="Group 2"/>
          <p:cNvGraphicFramePr>
            <a:graphicFrameLocks noGrp="1"/>
          </p:cNvGraphicFramePr>
          <p:nvPr/>
        </p:nvGraphicFramePr>
        <p:xfrm>
          <a:off x="34925" y="44450"/>
          <a:ext cx="9145588" cy="6624638"/>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جاءوا ليسمعوه ويشفوا من امراضهم. والمعذبون من ارواح نجسة.وكانوا يبرأون. وكل الجمع طلبوا ان يلمسوه لان قوة كانت تخرج منه وتشفي الجميع</a:t>
                      </a:r>
                      <a:endParaRPr kumimoji="0" lang="ar-EG"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52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étaient venus pour l'entendre et se faire guérir de leurs maladies; 18 ceux qui étaient affligés d'esprits impurs étaient guéris;19 et toute la foule cherchait à le toucher, parce qu'une force sortait de lui et les guérissait tous.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came to hear Him and be healed of their diseases, 18 as well as those who were tormented with unclean spirits. And they were healed. 19 And the whole multitude sought to touch Him, for power went out from Him and healed them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5266" name="Group 2"/>
          <p:cNvGraphicFramePr>
            <a:graphicFrameLocks noGrp="1"/>
          </p:cNvGraphicFramePr>
          <p:nvPr/>
        </p:nvGraphicFramePr>
        <p:xfrm>
          <a:off x="107950" y="44450"/>
          <a:ext cx="9072563" cy="6158865"/>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 طوباكم ايها الجياع الآن لانكم تشبعون.طوباكم ايها الباكون الآن لانكم ستضحكون.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Alors, levant les yeux sur ses disciples, Jésus dit: "Heureux, vous les pauvres: le Royaume de Dieu est à vous. 21 Heureux, vous qui avez faim maintenant: vous serez rassasiés. Heureux, vous qui pleurez maintenant: vous rirez.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He lifted up His eyes toward His disciples, and said: Blessed are you poor, for yours is the kingdom of God. 21 Blessed are you who hunger now, for you shall be filled. Blessed are you who weep now, for you shall laugh.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6290" name="Group 2"/>
          <p:cNvGraphicFramePr>
            <a:graphicFrameLocks noGrp="1"/>
          </p:cNvGraphicFramePr>
          <p:nvPr/>
        </p:nvGraphicFramePr>
        <p:xfrm>
          <a:off x="34925" y="44450"/>
          <a:ext cx="9074150" cy="60499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en-US"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Heureux êtes-vous lorsque les hommes vous haïssent, lorsqu'ils vous rejettent, et qu'ils insultent et proscrivent votre nom comme infâme, à cause du Fils de l'homme.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Blessed are you when men hate you, and when they exclude you, and revile you, and cast out your name as evil, for the Son of Man's sake.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7314" name="Group 2"/>
          <p:cNvGraphicFramePr>
            <a:graphicFrameLocks noGrp="1"/>
          </p:cNvGraphicFramePr>
          <p:nvPr/>
        </p:nvGraphicFramePr>
        <p:xfrm>
          <a:off x="107950" y="115888"/>
          <a:ext cx="8928100" cy="5978526"/>
        </p:xfrm>
        <a:graphic>
          <a:graphicData uri="http://schemas.openxmlformats.org/drawingml/2006/table">
            <a:tbl>
              <a:tblPr rtl="1"/>
              <a:tblGrid>
                <a:gridCol w="4968875">
                  <a:extLst>
                    <a:ext uri="{9D8B030D-6E8A-4147-A177-3AD203B41FA5}">
                      <a16:colId xmlns:a16="http://schemas.microsoft.com/office/drawing/2014/main" val="20000"/>
                    </a:ext>
                  </a:extLst>
                </a:gridCol>
                <a:gridCol w="395922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r>
                        <a:rPr kumimoji="0" lang="en-US" sz="20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833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31833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31834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31834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0386" name="Group 2"/>
          <p:cNvGraphicFramePr>
            <a:graphicFrameLocks noGrp="1"/>
          </p:cNvGraphicFramePr>
          <p:nvPr/>
        </p:nvGraphicFramePr>
        <p:xfrm>
          <a:off x="34925" y="115888"/>
          <a:ext cx="9001125" cy="6608890"/>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59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4000" b="0" i="0" u="sng" strike="noStrike" cap="none" normalizeH="0" baseline="0">
                          <a:ln>
                            <a:noFill/>
                          </a:ln>
                          <a:solidFill>
                            <a:srgbClr val="FF9933"/>
                          </a:solidFill>
                          <a:effectLst/>
                          <a:latin typeface="Arial" charset="0"/>
                          <a:cs typeface="Arial" charset="0"/>
                        </a:rPr>
                        <a:t>بولس الرسول إلى أهل </a:t>
                      </a:r>
                      <a:r>
                        <a:rPr kumimoji="0" lang="ar-EG" sz="4000" b="0" i="0" u="sng" strike="noStrike" cap="none" normalizeH="0" baseline="0">
                          <a:ln>
                            <a:noFill/>
                          </a:ln>
                          <a:solidFill>
                            <a:srgbClr val="FF9933"/>
                          </a:solidFill>
                          <a:effectLst/>
                          <a:latin typeface="Arial" charset="0"/>
                          <a:cs typeface="Arial" charset="0"/>
                        </a:rPr>
                        <a:t>رومية </a:t>
                      </a:r>
                      <a:r>
                        <a:rPr kumimoji="0" lang="ar-SA" sz="4000" b="0" i="0" u="sng" strike="noStrike" cap="none" normalizeH="0" baseline="0">
                          <a:ln>
                            <a:noFill/>
                          </a:ln>
                          <a:solidFill>
                            <a:srgbClr val="FF9933"/>
                          </a:solidFill>
                          <a:effectLst/>
                          <a:latin typeface="Arial" charset="0"/>
                          <a:cs typeface="Arial" charset="0"/>
                        </a:rPr>
                        <a:t> (</a:t>
                      </a:r>
                      <a:r>
                        <a:rPr kumimoji="0" lang="en-GB" sz="4000" b="0" i="0" u="sng" strike="noStrike" cap="none" normalizeH="0" baseline="0">
                          <a:ln>
                            <a:noFill/>
                          </a:ln>
                          <a:solidFill>
                            <a:srgbClr val="FF9933"/>
                          </a:solidFill>
                          <a:effectLst/>
                          <a:latin typeface="Arial" charset="0"/>
                          <a:cs typeface="Times New Roman" pitchFamily="18" charset="0"/>
                        </a:rPr>
                        <a:t>4:13-25&amp;5:1-5</a:t>
                      </a:r>
                      <a:r>
                        <a:rPr kumimoji="0" lang="ar-SA" sz="4000" b="0" i="0" u="sng" strike="noStrike" cap="none" normalizeH="0" baseline="0">
                          <a:ln>
                            <a:noFill/>
                          </a:ln>
                          <a:solidFill>
                            <a:srgbClr val="FF9933"/>
                          </a:solidFill>
                          <a:effectLst/>
                          <a:latin typeface="Arial" charset="0"/>
                          <a:cs typeface="Arial" charset="0"/>
                        </a:rPr>
                        <a:t>)</a:t>
                      </a:r>
                      <a:endParaRPr kumimoji="0" lang="en-US"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ليس بالناموس كان الوعد لابراهيم او لنسله ان يكون وارثا للعالم بل ببر الايمان.</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 Romains 4:13 - 5:1-5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effet, ce n'est pas en vertu de la loi, mais en vertu de la justice de la foi que la promesse de recevoir le monde en héritage fut faite à Abraham ou à sa descendance.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GB" sz="2800" b="0" i="0" u="sng" strike="noStrike" cap="none" normalizeH="0" baseline="0">
                          <a:ln>
                            <a:noFill/>
                          </a:ln>
                          <a:solidFill>
                            <a:srgbClr val="FF9933"/>
                          </a:solidFill>
                          <a:effectLst/>
                          <a:latin typeface="Arial" charset="0"/>
                          <a:cs typeface="Times New Roman" pitchFamily="18" charset="0"/>
                        </a:rPr>
                        <a:t>Romans4:13-25&amp;5:1-5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the promise that he would be the heir of the world was not to Abraham or to his seed through the law, but through the righteousness of faith.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20397" name="Rectangle 13"/>
          <p:cNvSpPr>
            <a:spLocks noGrp="1" noChangeArrowheads="1"/>
          </p:cNvSpPr>
          <p:nvPr>
            <p:ph type="ctrTitle"/>
          </p:nvPr>
        </p:nvSpPr>
        <p:spPr/>
        <p:txBody>
          <a:bodyPr/>
          <a:lstStyle/>
          <a:p>
            <a:r>
              <a:rPr lang="en-US" sz="1000"/>
              <a:t>1p</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1410" name="Group 2"/>
          <p:cNvGraphicFramePr>
            <a:graphicFrameLocks noGrp="1"/>
          </p:cNvGraphicFramePr>
          <p:nvPr/>
        </p:nvGraphicFramePr>
        <p:xfrm>
          <a:off x="34925" y="44450"/>
          <a:ext cx="9074150" cy="61214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ان كان الذين من الناموس هم ورثة فقد تعطل الايمان وبطل الوعد. لان الناموس ينشئ غضبا اذ حيث ليس ناموس ليس ايضا تعدّ.</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 les héritiers le sont en vertu de la loi, la foi n'a plus de sens et la promesse est annulée.15 Car la loi produit la colère; là où il n'y a pas loi, il n'y a pas non plus transgression.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if those who are of the law are heirs, faith is made void and the promise made of no effect, 15 because the law brings about wrath; for where there is no law there is no transgression.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2434" name="Group 2"/>
          <p:cNvGraphicFramePr>
            <a:graphicFrameLocks noGrp="1"/>
          </p:cNvGraphicFramePr>
          <p:nvPr/>
        </p:nvGraphicFramePr>
        <p:xfrm>
          <a:off x="34925" y="44450"/>
          <a:ext cx="9145588" cy="6338888"/>
        </p:xfrm>
        <a:graphic>
          <a:graphicData uri="http://schemas.openxmlformats.org/drawingml/2006/table">
            <a:tbl>
              <a:tblPr rtl="1"/>
              <a:tblGrid>
                <a:gridCol w="5184775">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هو من الايمان كي يكون على سبيل النعمة ليكون الوعد وطيدا لجميع النسل ليس لمن هو من الناموس فقط</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Aussi est-ce par la foi qu'on devient héritier, afin que ce soit par grâce et que la promesse demeure valable pour toute la descendance d'Abraham,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Therefore it is of faith that it might be according to grace, so that the promise might be sure to all the seed,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3458" name="Group 2"/>
          <p:cNvGraphicFramePr>
            <a:graphicFrameLocks noGrp="1"/>
          </p:cNvGraphicFramePr>
          <p:nvPr/>
        </p:nvGraphicFramePr>
        <p:xfrm>
          <a:off x="34925" y="-26988"/>
          <a:ext cx="9145588" cy="684708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ايضا لمن هو من ايمان ابراهيم الذي هو اب لجميعنا.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هو مكتوب اني قد جعلتك ابا لامم كثيرة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امام الله الذي آمن به الذي يحيي الموتى ويدعو الاشياء غير الموجودة كانها موجودة.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non seulement pour ceux qui se réclament de la loi, mais aussi pour ceux qui se réclament de la foi d'Abraham, notre père à tous. 17 En effet, il est écrit: J'ai fait de toi le père d'un grand nombre de peuples, Il est notre père à tous) devant Dieu en qui il a cru, qui donne la vie aux morts et qui appelle à l’existence ce qui n’existe pas.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not only to those who are of the law, but also to those who are of the faith of Abraham, who is the father of us all 17 (as it is written, I have made you a father of many nations'') in the presence of Him whom he believed-- God, who gives life to the dead and calls those things which do not exist as though they did;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4482" name="Group 2"/>
          <p:cNvGraphicFramePr>
            <a:graphicFrameLocks noGrp="1"/>
          </p:cNvGraphicFramePr>
          <p:nvPr/>
        </p:nvGraphicFramePr>
        <p:xfrm>
          <a:off x="34925" y="44450"/>
          <a:ext cx="9074150" cy="63718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فهو على خلاف الرجاء آمن على الرجاء لكي يصير ابا لامم كثيرة كما قيل هكذا يكون نسلك. واذ لم يكن ضعيفا في الايمان لم يعتبر جسده وهو قد صار مماتا اذ كان ابن نحو مئة سنة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Espérant contre toute espérance, il crut et devint ainsi père d’un grand nombre de nations, selon la parole: Telle sera ta descendance.19 Il ne faiblit pas dans la foi en considérant son corps - il était presque centenaire - et le sein maternel de Sara,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who, contrary to hope, in hope believed, so that he became the father of many nations, according to what was spoken, So shall your descendants be.'' 19 And not being weak in faith, he did not consider his own body, already dead (since he was about a hundred years old),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5506" name="Group 2"/>
          <p:cNvGraphicFramePr>
            <a:graphicFrameLocks noGrp="1"/>
          </p:cNvGraphicFramePr>
          <p:nvPr/>
        </p:nvGraphicFramePr>
        <p:xfrm>
          <a:off x="34925" y="44450"/>
          <a:ext cx="9074150" cy="616102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مماتية مستودع سارة.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ولا بعدم ايمان ارتاب في وعد الله بل تقوّى بالايمان معطيا مجدا 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وتيقن ان ما وعد به هو قادر ان يفعله ايضا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l'un et l'autre atteints par la mort. 20 Devant la promesse divine, il ne succomba pas au doute, mais il fut fortifié par la foi et rendit gloire à Dieu, 21 pleinement convaincu que, ce qu'il a promis, Dieu a aussi la puissance de l'accomplir.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 deadness of Sarah's womb. 20 He did not waver at the promise of God through unbelief, but was strengthened in faith, giving glory to God, 21 and being fully convinced that what He had promised He was also able to perform.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6530" name="Group 2"/>
          <p:cNvGraphicFramePr>
            <a:graphicFrameLocks noGrp="1"/>
          </p:cNvGraphicFramePr>
          <p:nvPr/>
        </p:nvGraphicFramePr>
        <p:xfrm>
          <a:off x="34925" y="44450"/>
          <a:ext cx="9145588" cy="676910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ايضا حسب له برا</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لم يكتب من اجله وحده انه حسب له بل من اجلنا نحن ايضا الذين سيحسب لنا الذين نؤمن بمن اقام يسوع ربنا من الاموات.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Voilà pourquoi cela lui fut compté comme justice. 23 Or, ce n'est pas pour lui seul qu'il est écrit: Cela lui fut compté, 24 mais pour nous aussi, nous à qui la foi sera comptée, puisque nous croyons en Celui qui a ressuscité d'entre les morts Jésus notre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therefore it was accounted to him for righteousness.'' 23 Now it was not written for his sake alone that it was imputed to him, 24 but also for us. It shall be imputed to us who believe in Him who raised up Jesus our Lord from the dead,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7554" name="Group 2"/>
          <p:cNvGraphicFramePr>
            <a:graphicFrameLocks noGrp="1"/>
          </p:cNvGraphicFramePr>
          <p:nvPr/>
        </p:nvGraphicFramePr>
        <p:xfrm>
          <a:off x="34925" y="44450"/>
          <a:ext cx="9145588" cy="5762626"/>
        </p:xfrm>
        <a:graphic>
          <a:graphicData uri="http://schemas.openxmlformats.org/drawingml/2006/table">
            <a:tbl>
              <a:tblPr rtl="1"/>
              <a:tblGrid>
                <a:gridCol w="4103688">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أسلم من اجل خطايانا وأقيم لاجل تبريرنا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فاذ قد تبررنا بالايمان لنا سلام مع الله بربنا يسوع المسيح</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livré pour nos fautes et ressuscité pour notre justification. 1 Ainsi donc, justifiés par la foi, nous sommes en paix avec Dieu par notre Seigneur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who was delivered up because of our offenses, and was raised because of our justification. 1 Therefore, having been justified by faith, we have peace with God through our Lord Jesus Christ,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8578" name="Group 2"/>
          <p:cNvGraphicFramePr>
            <a:graphicFrameLocks noGrp="1"/>
          </p:cNvGraphicFramePr>
          <p:nvPr/>
        </p:nvGraphicFramePr>
        <p:xfrm>
          <a:off x="34925" y="44450"/>
          <a:ext cx="9145588" cy="6390832"/>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به ايضا قد صار لنا الدخول بالايمان الى هذه النعمة التي نحن فيها مقيمون ونفتخر على رجاء مجد الله.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وليس ذلك فقط بل نفتخر ايضا في الضيقات عالمين ان الضيق ينشئ صبرا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par lui nous avons accès, par la foi, à cette grâce en laquelle nous sommes établis et nous mettons notre orgueil dans l'espérance de la gloire de Dieu. 3 Bien plus, nous mettons notre orgueil dans nos détresses mêmes, sachant que la détresse produit la persévérance,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through whom also we have access by faith into this grace in which we stand, and rejoice in hope of the glory of God.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not only that, but we also glory in tribulations, knowing that tribulation produces perseverance;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9602" name="Group 2"/>
          <p:cNvGraphicFramePr>
            <a:graphicFrameLocks noGrp="1"/>
          </p:cNvGraphicFramePr>
          <p:nvPr/>
        </p:nvGraphicFramePr>
        <p:xfrm>
          <a:off x="34925" y="44450"/>
          <a:ext cx="9145588" cy="6044376"/>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والصبر تزكية والتزكية رجاء والرجاء لا يخزي لان محبة الله قد انسكبت في قلوبنا بالروح القدس المعطى لنا.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la persévérance la fidélité éprouvée, la fidélité éprouvée l'espérance; 5 et l'espérance ne trompe pas, car l'amour de Dieu a été répandu dans nos coeurs par l'Esprit Saint qui nous a été donné.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perseverance, character; and character, hope. 5 Now hope does not disappoint, because the love of God has been poured out in our hearts by the Holy Spirit who was given to us.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062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165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3316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33165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3698" name="Group 2"/>
          <p:cNvGraphicFramePr>
            <a:graphicFrameLocks noGrp="1"/>
          </p:cNvGraphicFramePr>
          <p:nvPr/>
        </p:nvGraphicFramePr>
        <p:xfrm>
          <a:off x="-36513" y="-26988"/>
          <a:ext cx="9145588" cy="6742367"/>
        </p:xfrm>
        <a:graphic>
          <a:graphicData uri="http://schemas.openxmlformats.org/drawingml/2006/table">
            <a:tbl>
              <a:tblPr rtl="1"/>
              <a:tblGrid>
                <a:gridCol w="4681537">
                  <a:extLst>
                    <a:ext uri="{9D8B030D-6E8A-4147-A177-3AD203B41FA5}">
                      <a16:colId xmlns:a16="http://schemas.microsoft.com/office/drawing/2014/main" val="20000"/>
                    </a:ext>
                  </a:extLst>
                </a:gridCol>
                <a:gridCol w="4464051">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a:t>
                      </a:r>
                      <a:r>
                        <a:rPr kumimoji="0" lang="ar-EG" sz="3200" b="0" i="0" u="sng" strike="noStrike" cap="none" normalizeH="0" baseline="0">
                          <a:ln>
                            <a:noFill/>
                          </a:ln>
                          <a:solidFill>
                            <a:srgbClr val="FF9933"/>
                          </a:solidFill>
                          <a:effectLst/>
                          <a:latin typeface="Arial" charset="0"/>
                          <a:cs typeface="Arial" charset="0"/>
                        </a:rPr>
                        <a:t>الأولى(1 : 3 - 12</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مبارك الله ابو ربنا يسوع المسيح الذي حسب رحمته الكثيرة ولدنا ثانية لرجاء حيّ بقيامة يسوع المسيح من الاموات لميراث لا يفنى </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30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1 Pierre1:3-12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Béni soit Dieu, le Père de notre Seigneur Jésus Christ: dans sa grande miséricorde, il nous a fait renaître pour une espérance vivante, par la résurrection de Jésus Christ d'entre les morts, 4 pour un héritage qui ne se peut corrompre,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1 Peter 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be the God and Father of our Lord Jesus Christ, who according to His abundant mercy has begotten us again to a living hope through the resurrection of Jesus Christ from the dead, 4 to an inheritance incorruptible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33709" name="Rectangle 13"/>
          <p:cNvSpPr>
            <a:spLocks noGrp="1" noChangeArrowheads="1"/>
          </p:cNvSpPr>
          <p:nvPr>
            <p:ph type="ctrTitle"/>
          </p:nvPr>
        </p:nvSpPr>
        <p:spPr/>
        <p:txBody>
          <a:bodyPr/>
          <a:lstStyle/>
          <a:p>
            <a:r>
              <a:rPr lang="en-US" sz="1000"/>
              <a:t>1c</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4722" name="Group 2"/>
          <p:cNvGraphicFramePr>
            <a:graphicFrameLocks noGrp="1"/>
          </p:cNvGraphicFramePr>
          <p:nvPr/>
        </p:nvGraphicFramePr>
        <p:xfrm>
          <a:off x="34925" y="44450"/>
          <a:ext cx="9145588" cy="679856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يتدنس ولا يضمحل محفوظ في السموات لاجلكم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الذين بقوة الله محروسون بايمان لخلاص مستعد ان يعلن في الزمان الاخير. الذي به تبتهجون مع انكم الآن ان كان يجب تحزنون يسيرا بتجارب متنوعة </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ni souiller, ni flétrir; cet héritage vous est réservé dans les cieux, 5 à vous que la puissance de Dieu garde par la foi pour le salut prêt à se révéler au moment de la fin. 6 Aussi tressaillez-vous d'allégresse même s'il faut que, pour un peu de temps, vous soyez affligés par diverses épreuves,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undefiled and that does not fade away, reserved in heaven for you, 5 who are kept by the power of God through faith for salvation ready to be revealed in the last time. 6 In this you greatly rejoice, though now for a little while, if need be, you have been grieved by various trials,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5746" name="Group 2"/>
          <p:cNvGraphicFramePr>
            <a:graphicFrameLocks noGrp="1"/>
          </p:cNvGraphicFramePr>
          <p:nvPr/>
        </p:nvGraphicFramePr>
        <p:xfrm>
          <a:off x="34925" y="44450"/>
          <a:ext cx="9145588" cy="576262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تكون تزكية ايمانكم وهي اثمن من الذهب الفاني مع انه يمتحن بالنار توجد للمدح والكرامة والمجد عند استعلان يسوع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afin que la valeur éprouvée de votre foi - beaucoup plus précieuse que l'or périssable qui pourtant est éprouvé par le feu - obtienne louange, gloire et honneur lors de la révélation de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that the genuineness of your faith, being much more precious than gold that perishes, though it is tested by fire, may be found to praise, honor, and glory at the revelation of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6770" name="Group 2"/>
          <p:cNvGraphicFramePr>
            <a:graphicFrameLocks noGrp="1"/>
          </p:cNvGraphicFramePr>
          <p:nvPr/>
        </p:nvGraphicFramePr>
        <p:xfrm>
          <a:off x="34925" y="44450"/>
          <a:ext cx="9145588" cy="644328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ذلك وان لم تروه تحبونه.ذلك وان كنتم لا ترونه الآن لكن تؤمنون به فتبتهجون بفرح لا ينطق به ومجيد</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نائلين غاية ايمانكم خلاص النفوس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الخلاص الذي فتش وبحث عنه انبياء</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ar-SA"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Lui que vous aimez sans l'avoir vu, en qui vous croyez sans le voir encore; aussi tressaillez-vous d'une joie ineffable et glorieuse, 9 en remportant, comme prix de la foi, le salut de vos âmes. 10 Sur ce salut ont porté les recherches et les investigations des prophètes,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whom having not seen you love. Though now you do not see Him, yet believing, you rejoice with joy inexpressible and full of glory, 9 receiving the end of your faith-- the salvation of your souls. 10 Of this salvation the prophets have inquired and searched carefully,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7794" name="Group 2"/>
          <p:cNvGraphicFramePr>
            <a:graphicFrameLocks noGrp="1"/>
          </p:cNvGraphicFramePr>
          <p:nvPr/>
        </p:nvGraphicFramePr>
        <p:xfrm>
          <a:off x="34925" y="44450"/>
          <a:ext cx="9145588" cy="6770880"/>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تنبأوا عن النعمة التي لاجلكم  باحثين اي وقت او ما الوقت الذي كان يدل عليه روح المسيح الذي فيهم اذ سبق فشهد بالآلام التي للمسيح والامجاد التي بعدها.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 ont prophétisé au sujet de la grâce qui vous était destinée:11 ils recherchaient à quel temps et à quelles circonstances se rapportaient les indications données par l'Esprit du Christ qui était présent en eux, quand il attestait par avance les souffrances réservées au Christ et la gloire qui les suivrait.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prophesied of the grace that would come to you, 11 searching what, or what manner of time, the Spirit of Christ who was in them was indicating when He testified beforehand the sufferings of Christ and the glories that would follow.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8818" name="Group 2"/>
          <p:cNvGraphicFramePr>
            <a:graphicFrameLocks noGrp="1"/>
          </p:cNvGraphicFramePr>
          <p:nvPr/>
        </p:nvGraphicFramePr>
        <p:xfrm>
          <a:off x="34925" y="44450"/>
          <a:ext cx="9074150" cy="665410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أعلن لهم انهم ليس لانفسهم بل لنا كانوا يخدمون بهذه الامور التي أخبرتم بها انتم الآن بواسطة الذين بشروكم في الروح القدس</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leur fut révélé que ce n'était pas pour eux-mêmes, mais pour vous qu'ils transmettaient ce message, que maintenant les prédicateurs de l'Évangile vous ont communiqué sous l'action de l'Esprit Saint envoyé du ciel, et dans lequel les anges désirent plonger leurs regards.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To them it was revealed that, not to themselves, but to us they were ministering the things which now have been reported to you through those who have preached the gospel to you by the Holy Spirit sent from heaven-- things which angels desire to look into.</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984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086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34086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34086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34086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2914" name="Group 2"/>
          <p:cNvGraphicFramePr>
            <a:graphicFrameLocks noGrp="1"/>
          </p:cNvGraphicFramePr>
          <p:nvPr/>
        </p:nvGraphicFramePr>
        <p:xfrm>
          <a:off x="107950" y="44450"/>
          <a:ext cx="9072563" cy="6900672"/>
        </p:xfrm>
        <a:graphic>
          <a:graphicData uri="http://schemas.openxmlformats.org/drawingml/2006/table">
            <a:tbl>
              <a:tblPr rtl="1"/>
              <a:tblGrid>
                <a:gridCol w="5113338">
                  <a:extLst>
                    <a:ext uri="{9D8B030D-6E8A-4147-A177-3AD203B41FA5}">
                      <a16:colId xmlns:a16="http://schemas.microsoft.com/office/drawing/2014/main" val="20000"/>
                    </a:ext>
                  </a:extLst>
                </a:gridCol>
                <a:gridCol w="395922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(11 : 15 - 24)</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ابتدأت اتكلم حل الروح القدس عليهم كما علينا ايضا في البداءة.  فتذكرت كلام الرب كيف قال ان يوحنا عمد بماء واما انتم فستعمدون بالروح القدس.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Act</a:t>
                      </a:r>
                      <a:r>
                        <a:rPr kumimoji="0" lang="fr-CA" sz="2800" b="0" i="0" u="sng" strike="noStrike" cap="none" normalizeH="0" baseline="0">
                          <a:ln>
                            <a:noFill/>
                          </a:ln>
                          <a:solidFill>
                            <a:srgbClr val="FF9933"/>
                          </a:solidFill>
                          <a:effectLst/>
                          <a:latin typeface="Arial" charset="0"/>
                          <a:cs typeface="Arial" charset="0"/>
                        </a:rPr>
                        <a:t>e</a:t>
                      </a:r>
                      <a:r>
                        <a:rPr kumimoji="0" lang="en-US" sz="2800" b="0" i="0" u="sng" strike="noStrike" cap="none" normalizeH="0" baseline="0">
                          <a:ln>
                            <a:noFill/>
                          </a:ln>
                          <a:solidFill>
                            <a:srgbClr val="FF9933"/>
                          </a:solidFill>
                          <a:effectLst/>
                          <a:latin typeface="Arial" charset="0"/>
                          <a:cs typeface="Arial" charset="0"/>
                        </a:rPr>
                        <a:t>s 11 : 15 - 24</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t>
                      </a:r>
                      <a:r>
                        <a:rPr kumimoji="0" lang="fr-FR" sz="2800" b="0" i="0" u="none" strike="noStrike" cap="none" normalizeH="0" baseline="0">
                          <a:ln>
                            <a:noFill/>
                          </a:ln>
                          <a:solidFill>
                            <a:schemeClr val="bg1"/>
                          </a:solidFill>
                          <a:effectLst/>
                          <a:latin typeface="Arial" charset="0"/>
                          <a:cs typeface="Arial" charset="0"/>
                        </a:rPr>
                        <a:t>A peine avais-je pris la parole que l'Esprit Saint est tombé sur eux comme il l'avait fait sur nous au commencement.16 Je me suis souvenu alors de cette déclaration du Seigneur: "Jean, disait-il, a donné le baptême d'eau, mais vous, vous allez recevoir le baptême dans l'Esprit Saint.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Acts 11 :15 - 24</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as I began to speak, the Holy Spirit fell upon them, as upon us at the beginning. 16 Then I remembered the word of the Lord, how He said, "John indeed baptized with water, but you shall be baptized with the Holy Spirit.'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42925" name="Rectangle 13"/>
          <p:cNvSpPr>
            <a:spLocks noGrp="1" noChangeArrowheads="1"/>
          </p:cNvSpPr>
          <p:nvPr>
            <p:ph type="ctrTitle"/>
          </p:nvPr>
        </p:nvSpPr>
        <p:spPr/>
        <p:txBody>
          <a:bodyPr/>
          <a:lstStyle/>
          <a:p>
            <a:r>
              <a:rPr lang="en-US" sz="1000"/>
              <a:t>1a</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3938" name="Group 2"/>
          <p:cNvGraphicFramePr>
            <a:graphicFrameLocks noGrp="1"/>
          </p:cNvGraphicFramePr>
          <p:nvPr/>
        </p:nvGraphicFramePr>
        <p:xfrm>
          <a:off x="107950" y="44450"/>
          <a:ext cx="9072563" cy="6014403"/>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كان الله قد اعطاهم الموهبة كما لنا ايضا بالسوية مؤمنين بالرب يسوع المسيح فمن انا.أقادر ان امنع الله. فلما سمعوا ذلك سكتوا وكانوا يمجدون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Si Dieu a fait à ces gens le même don gracieux qu'à nous autres pour avoir cru au Seigneur Jésus Christ, étais-je quelqu'un, moi, qui pouvait empêcher Dieu d'agir? 18 A ces mots les auditeurs retrouvèrent leur calme et ils rendirent gloire à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therefore God gave them the same gift as He gave us when we believed on the Lord Jesus Christ, who was I that I could withstand God?'' 18 When they heard these things they became silent; and they glorified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4962" name="Group 2"/>
          <p:cNvGraphicFramePr>
            <a:graphicFrameLocks noGrp="1"/>
          </p:cNvGraphicFramePr>
          <p:nvPr/>
        </p:nvGraphicFramePr>
        <p:xfrm>
          <a:off x="107950" y="44450"/>
          <a:ext cx="9072563" cy="6514148"/>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قائلين اذا اعطى الله الامم ايضا التوبة للحياة اما الذين تشتتوا من جراء الضيق الذي حصل بسبب استفانوس فاجتازوا الى فينيقية وقبرس وانطاكية وهم لا يكلمون احدا بالكلمة الا اليهود فقط.</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"Voilà que Dieu a donné aussi aux nations païennes la conversion qui mène à la Vie."19 Cependant ceux qu'avait dispersés la tourmente survenue à propos d'Etienne étaient passés jusqu'en Phénicie, à Chypre et à Antioche, sans annoncer la Parole à nul autre qu'aux Juifs.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saying, Then God has also granted to the Gentiles repentance to life.''19 Now those who were scattered after the persecution that arose over Stephen traveled as far as Phoenicia, Cyprus, and Antioch, preaching the word to no one but the Jews only.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5986" name="Group 2"/>
          <p:cNvGraphicFramePr>
            <a:graphicFrameLocks noGrp="1"/>
          </p:cNvGraphicFramePr>
          <p:nvPr/>
        </p:nvGraphicFramePr>
        <p:xfrm>
          <a:off x="107950" y="44450"/>
          <a:ext cx="9072563" cy="6867843"/>
        </p:xfrm>
        <a:graphic>
          <a:graphicData uri="http://schemas.openxmlformats.org/drawingml/2006/table">
            <a:tbl>
              <a:tblPr rtl="1"/>
              <a:tblGrid>
                <a:gridCol w="5113338">
                  <a:extLst>
                    <a:ext uri="{9D8B030D-6E8A-4147-A177-3AD203B41FA5}">
                      <a16:colId xmlns:a16="http://schemas.microsoft.com/office/drawing/2014/main" val="20000"/>
                    </a:ext>
                  </a:extLst>
                </a:gridCol>
                <a:gridCol w="395922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كان منهم قوم وهم رجال قبرسيون وقيروانيون الذين لما دخلوا انطاكية كانوا يخاطبون اليونانيين مبشرين بالرب يسوع. وكانت يد الرب معهم فآمن عدد كثير ورجعوا الى الرب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Certains d'entre eux pourtant, originaires de Chypre et de Cyrène, une fois arrivés à Antioche, adressaient aussi aux Grecs la Bonne Nouvelle du Jésus Seigneur.21 Le Seigneur leur prêtait main forte, si bien que le nombre fut grand de ceux qui se tournèrent vers le Seigneur, en devenant croyants.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some of them were men from Cyprus and Cyrene, who, when they had come to Antioch, spoke to the Hellenists, preaching the Lord Jesus. 21 And the hand of the Lord was with them, and a great number believed and turned to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7010" name="Group 2"/>
          <p:cNvGraphicFramePr>
            <a:graphicFrameLocks noGrp="1"/>
          </p:cNvGraphicFramePr>
          <p:nvPr/>
        </p:nvGraphicFramePr>
        <p:xfrm>
          <a:off x="107950" y="44450"/>
          <a:ext cx="9001125" cy="686784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فسمع الخبر عنهم في آذان الكنيسة التي في اورشليم فارسلوا برنابا لكي يجتاز الى انطاكية. الذي لما أتى ورأى نعمة الله فرح ووعظ الجميع ان يثبتوا في الرب بعزم القلب.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t>
                      </a:r>
                      <a:r>
                        <a:rPr kumimoji="0" lang="fr-FR" sz="2800" b="0" i="0" u="none" strike="noStrike" cap="none" normalizeH="0" baseline="0">
                          <a:ln>
                            <a:noFill/>
                          </a:ln>
                          <a:solidFill>
                            <a:schemeClr val="bg1"/>
                          </a:solidFill>
                          <a:effectLst/>
                          <a:latin typeface="Arial" charset="0"/>
                          <a:cs typeface="Arial" charset="0"/>
                        </a:rPr>
                        <a:t>La nouvelle de cet événement parvint aux oreilles de l'Église qui était à Jérusalem et l'on délégua Barnabas à Antioche. 23 Quand il vit sur place la grâce de Dieu à l'oeuvre, il fut dans la joie et il les pressait tous de rester du fond du coeur attachés au Seigneur.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news of these things came to the ears of the church in Jerusalem, and they sent out Barnabas to go as far as Antioch. 23 When he came and had seen the grace of God, he was glad, and encouraged them all that with purpose of heart they should continue with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8034" name="Group 2"/>
          <p:cNvGraphicFramePr>
            <a:graphicFrameLocks noGrp="1"/>
          </p:cNvGraphicFramePr>
          <p:nvPr/>
        </p:nvGraphicFramePr>
        <p:xfrm>
          <a:off x="107950" y="44450"/>
          <a:ext cx="9072563"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كان رجلا صالحا وممتلئا من الروح القدس والايمان.فانضم الى الرب جمع غفير</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t>
                      </a:r>
                      <a:r>
                        <a:rPr kumimoji="0" lang="fr-FR" sz="2800" b="0" i="0" u="none" strike="noStrike" cap="none" normalizeH="0" baseline="0">
                          <a:ln>
                            <a:noFill/>
                          </a:ln>
                          <a:solidFill>
                            <a:schemeClr val="bg1"/>
                          </a:solidFill>
                          <a:effectLst/>
                          <a:latin typeface="Arial" charset="0"/>
                          <a:cs typeface="Arial" charset="0"/>
                        </a:rPr>
                        <a:t>C'était en effet un homme droit, rempli d'Esprit Saint et de foi. Une foule considérable se joignit ainsi au Seigneur.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he was a good man, full of the Holy Spirit and of faith. And a great many people were added to the Lord</a:t>
                      </a:r>
                    </a:p>
                    <a:p>
                      <a:pPr marL="0" marR="0" lvl="0" indent="0" algn="l"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905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008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110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2130" name="Group 2"/>
          <p:cNvGraphicFramePr>
            <a:graphicFrameLocks noGrp="1"/>
          </p:cNvGraphicFramePr>
          <p:nvPr/>
        </p:nvGraphicFramePr>
        <p:xfrm>
          <a:off x="34925" y="44450"/>
          <a:ext cx="9145588" cy="6595556"/>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19:4 &amp; 132:9-10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dirty="0">
                          <a:ln>
                            <a:noFill/>
                          </a:ln>
                          <a:solidFill>
                            <a:schemeClr val="bg1"/>
                          </a:solidFill>
                          <a:effectLst/>
                          <a:latin typeface="Arial" charset="0"/>
                          <a:cs typeface="Arial" charset="0"/>
                        </a:rPr>
                        <a:t>في كل الارض خرج منطقهم والى اقصى المسكونة كلماتهم.</a:t>
                      </a:r>
                      <a:r>
                        <a:rPr kumimoji="0" lang="en-US" sz="2800" b="0" i="0" u="none" strike="noStrike" cap="none" normalizeH="0" baseline="0" dirty="0">
                          <a:ln>
                            <a:noFill/>
                          </a:ln>
                          <a:solidFill>
                            <a:schemeClr val="bg1"/>
                          </a:solidFill>
                          <a:effectLst/>
                          <a:latin typeface="Arial" charset="0"/>
                          <a:cs typeface="Arial" charset="0"/>
                        </a:rPr>
                        <a:t> </a:t>
                      </a:r>
                      <a:r>
                        <a:rPr kumimoji="0" lang="ar-SA" sz="2800" b="0" i="0" u="none" strike="noStrike" cap="none" normalizeH="0" baseline="0" dirty="0">
                          <a:ln>
                            <a:noFill/>
                          </a:ln>
                          <a:solidFill>
                            <a:schemeClr val="bg1"/>
                          </a:solidFill>
                          <a:effectLst/>
                          <a:latin typeface="Arial" charset="0"/>
                          <a:cs typeface="Arial" charset="0"/>
                        </a:rPr>
                        <a:t>جعل للشمس مسكنا فيها كهنتك يلبسون البر واتقياؤك يهتفون. من اجل داود عبدك</a:t>
                      </a:r>
                      <a:r>
                        <a:rPr kumimoji="0" lang="ar-SA" sz="3200" b="0" i="0" u="none" strike="noStrike" cap="none" normalizeH="0" baseline="0" dirty="0">
                          <a:ln>
                            <a:noFill/>
                          </a:ln>
                          <a:solidFill>
                            <a:schemeClr val="bg1"/>
                          </a:solidFill>
                          <a:effectLst/>
                          <a:latin typeface="Arial" charset="0"/>
                          <a:cs typeface="Arial" charset="0"/>
                        </a:rPr>
                        <a:t> </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783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19:4 &amp; 132:9-10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Leur trace apparaît sur toute la terre, Leurs accents vont aux extrémités du monde, 9 Que tes sacrificateurs soient revêtus de justice, Et que tes fidèles poussent des cris de joie ! 10  A cause de David, ton serviteur,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19:4 &amp;132:9-10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Their line has gone out through all the earth, and their words to the end of the world. 9 Let Your priests be clothed with righteousness, and let Your saints shout for joy.</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Your servant David's sake.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52141" name="Rectangle 13"/>
          <p:cNvSpPr>
            <a:spLocks noGrp="1" noChangeArrowheads="1"/>
          </p:cNvSpPr>
          <p:nvPr>
            <p:ph type="ctrTitle"/>
          </p:nvPr>
        </p:nvSpPr>
        <p:spPr/>
        <p:txBody>
          <a:bodyPr/>
          <a:lstStyle/>
          <a:p>
            <a:r>
              <a:rPr lang="en-US" sz="1000"/>
              <a:t>1pg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3154" name="Group 2"/>
          <p:cNvGraphicFramePr>
            <a:graphicFrameLocks noGrp="1"/>
          </p:cNvGraphicFramePr>
          <p:nvPr/>
        </p:nvGraphicFramePr>
        <p:xfrm>
          <a:off x="107950" y="44450"/>
          <a:ext cx="9072563" cy="6553200"/>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( 16 : 13 – 19 )</a:t>
                      </a:r>
                      <a:endParaRPr kumimoji="0" lang="ar-EG" sz="24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قوم يوحنا المعمدان.وآخرون ايليا.وآخرون ارميا او واحد من الانبياء.</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Mathieu 16 : 13 - 19</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Ils dirent: "Pour les uns, Jean le Baptiste; pour d'autres, Elie; pour d'autres encore, Jérémie ou l'un  des prophètes."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16:13-19</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When Jesus came into the region of Caesarea Philippi, He asked His disciples, saying, Who do men say that I, the Son of Man, am?'' 14 So they said, Some say John the Baptist, some Elijah, and others Jeremiah or one of the prophets.''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53165" name="Rectangle 13"/>
          <p:cNvSpPr>
            <a:spLocks noGrp="1" noChangeArrowheads="1"/>
          </p:cNvSpPr>
          <p:nvPr>
            <p:ph type="ctrTitle"/>
          </p:nvPr>
        </p:nvSpPr>
        <p:spPr/>
        <p:txBody>
          <a:bodyPr/>
          <a:lstStyle/>
          <a:p>
            <a:r>
              <a:rPr lang="en-US" sz="1000"/>
              <a:t>1g</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4178" name="Group 2"/>
          <p:cNvGraphicFramePr>
            <a:graphicFrameLocks noGrp="1"/>
          </p:cNvGraphicFramePr>
          <p:nvPr/>
        </p:nvGraphicFramePr>
        <p:xfrm>
          <a:off x="34925" y="44450"/>
          <a:ext cx="9145588" cy="6851904"/>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 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Prenant la parole, Simon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Pierre répondit: "Tu es le Christ, le Fils du Dieu vivant. 17 Reprenant alors la parole, Jésus lui déclara: "Heureux es-tu, Simon fils de Jonas, car ce n'est pas la chair et le sang qui t'ont révélé cela, mais mon Père qui est aux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5202" name="Group 2"/>
          <p:cNvGraphicFramePr>
            <a:graphicFrameLocks noGrp="1"/>
          </p:cNvGraphicFramePr>
          <p:nvPr/>
        </p:nvGraphicFramePr>
        <p:xfrm>
          <a:off x="107950" y="44450"/>
          <a:ext cx="9001125" cy="5905501"/>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Église, et la Puissance de la mort n'aura pas de force contre elle. </a:t>
                      </a:r>
                      <a:endParaRPr kumimoji="0" lang="ar-EG"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I also say to you that you are Peter, and on this rock I will build My church, and the gates of Hades shall not prevail against it. </a:t>
                      </a:r>
                      <a:endParaRPr kumimoji="0" lang="en-US" sz="21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6226" name="Group 2"/>
          <p:cNvGraphicFramePr>
            <a:graphicFrameLocks noGrp="1"/>
          </p:cNvGraphicFramePr>
          <p:nvPr/>
        </p:nvGraphicFramePr>
        <p:xfrm>
          <a:off x="107950" y="44450"/>
          <a:ext cx="9001125" cy="5865178"/>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ar-EG"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I will give you the keys of the kingdom of heaven, and whatever you bind on earth will be bound in heaven, and whatever you loose on earth will be loosed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346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3"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4"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995" name="Group 11"/>
          <p:cNvGraphicFramePr>
            <a:graphicFrameLocks noGrp="1"/>
          </p:cNvGraphicFramePr>
          <p:nvPr/>
        </p:nvGraphicFramePr>
        <p:xfrm>
          <a:off x="468313" y="692150"/>
          <a:ext cx="8137525" cy="49682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Second day of The Month of </a:t>
                      </a:r>
                      <a:r>
                        <a:rPr kumimoji="0" lang="en-US" sz="4000" b="1" i="0" u="none" strike="noStrike" cap="none" normalizeH="0" baseline="0">
                          <a:ln>
                            <a:noFill/>
                          </a:ln>
                          <a:solidFill>
                            <a:srgbClr val="FF9900"/>
                          </a:solidFill>
                          <a:effectLst/>
                          <a:latin typeface="Arial" charset="0"/>
                          <a:cs typeface="Arial" charset="0"/>
                        </a:rPr>
                        <a:t>Amshir</a:t>
                      </a: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الثانى</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أمشير</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Deuxième  jour du mois de </a:t>
                      </a:r>
                      <a:r>
                        <a:rPr kumimoji="0" lang="en-US" sz="4000" b="0" i="0" u="none" strike="noStrike" cap="none" normalizeH="0" baseline="0">
                          <a:ln>
                            <a:noFill/>
                          </a:ln>
                          <a:solidFill>
                            <a:srgbClr val="FF9900"/>
                          </a:solidFill>
                          <a:effectLst/>
                          <a:latin typeface="Arial" charset="0"/>
                          <a:cs typeface="Arial" charset="0"/>
                        </a:rPr>
                        <a:t>Amshir</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1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42701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7250" name="Group 2"/>
          <p:cNvGraphicFramePr>
            <a:graphicFrameLocks noGrp="1"/>
          </p:cNvGraphicFramePr>
          <p:nvPr/>
        </p:nvGraphicFramePr>
        <p:xfrm>
          <a:off x="34925" y="44450"/>
          <a:ext cx="9001125" cy="6683440"/>
        </p:xfrm>
        <a:graphic>
          <a:graphicData uri="http://schemas.openxmlformats.org/drawingml/2006/table">
            <a:tbl>
              <a:tblPr rtl="1"/>
              <a:tblGrid>
                <a:gridCol w="4032250">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Arial" charset="0"/>
                        </a:rPr>
                        <a:t>32 :11-6 </a:t>
                      </a:r>
                      <a:endParaRPr kumimoji="0" lang="fr-FR"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أيُّها الصدِّيقونَ بالربِّ وابتَهِجُوا. وافتخِروا يا جميعَ مُستقيمي القلوبِ. من أجلِ هذا تَبْتَهلُ إليكَ. كلُّ الأبرارِ في آوانٍ مستقيمٍ.</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32 : 11, 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11Exultez à cause du Seigneur, Réjouissez-vous les justes, et criez de joie, vous tous les coeurs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Ainsi tout fidèle te prie le jour où il te rencontre,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32:11, 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 glad in the Lord and rejoice, you righteous; And shout for joy, all you upright in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this cause everyone who is godly shall pray to You In a time when You may be found.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57261" name="Rectangle 13"/>
          <p:cNvSpPr>
            <a:spLocks noGrp="1" noChangeArrowheads="1"/>
          </p:cNvSpPr>
          <p:nvPr>
            <p:ph type="ctrTitle"/>
          </p:nvPr>
        </p:nvSpPr>
        <p:spPr/>
        <p:txBody>
          <a:bodyPr/>
          <a:lstStyle/>
          <a:p>
            <a:r>
              <a:rPr lang="en-US" sz="1000"/>
              <a:t>2pv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8274" name="Group 2"/>
          <p:cNvGraphicFramePr>
            <a:graphicFrameLocks noGrp="1"/>
          </p:cNvGraphicFramePr>
          <p:nvPr/>
        </p:nvGraphicFramePr>
        <p:xfrm>
          <a:off x="34925" y="44450"/>
          <a:ext cx="9074150" cy="6576949"/>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( 22 : 24 ـ 30 )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وكانت بينهم أيضاً مُشاجرةٌ أنَّهُ من منهم  يكون الأكبر. فقال لهم: " مُلوكُ الأُمَم يسودونهُم، والمُتَسلِّطين عليهم يُدعَوْنَ المُحسنينَ.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Luc 22: 24 - 30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Ils en arrivèrent à se quereller sur celui d'entre eux qui leur semblait le plus grand. 25 Il leur dit: "Les rois des nations agissent avec elles en seigneurs, et ceux qui dominent sur elles se font appeler bienfaiteurs.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22:24-30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24 Now there was also a dispute among them, as to which of them should be considered the greatest. 25 And He said to them, The kings of the Gentiles exercise lordship over them, and those who exercise authority over them are called `benefactors.'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58285" name="Rectangle 13"/>
          <p:cNvSpPr>
            <a:spLocks noGrp="1" noChangeArrowheads="1"/>
          </p:cNvSpPr>
          <p:nvPr>
            <p:ph type="ctrTitle"/>
          </p:nvPr>
        </p:nvSpPr>
        <p:spPr/>
        <p:txBody>
          <a:bodyPr/>
          <a:lstStyle/>
          <a:p>
            <a:r>
              <a:rPr lang="en-US" sz="1000"/>
              <a:t>2v</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9298" name="Group 2"/>
          <p:cNvGraphicFramePr>
            <a:graphicFrameLocks noGrp="1"/>
          </p:cNvGraphicFramePr>
          <p:nvPr/>
        </p:nvGraphicFramePr>
        <p:xfrm>
          <a:off x="34925" y="115888"/>
          <a:ext cx="9074150" cy="67665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أنتُم فليسَ هكذا، بل الكبيرُ فيكم ليكن كالأصغر، والمُتقدِّمُ كالخادم. لأنَّ مَن هو الأكبرُ؟ الذي يَتَّكئُ أم الذي يَخْدُمُ؟ أليسَ الذي يتَّكئُ؟ ولكنِّي أنا في وسطكم كالذي يَخْدُمُ.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Pour vous, rien de tel. Mais que le plus grand parmi vous prenne la place du plus jeune, et celui qui commande la place de celui qui sert. 27 Lequel est en effet le plus grand, celui qui est à table ou celui qui sert? N'est-ce pas celui qui est à table? Or, moi, je suis au milieu de vous à la place de celui qui sert.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26 But not so among you; on the contrary, he who is greatest among you, let him be as the younger, and he who governs as he who serves. 27 For who is greater, he who sits at the table, or he who serves? Is it not he who sits at the table? Yet I am among you as the One who serves.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0322" name="Group 2"/>
          <p:cNvGraphicFramePr>
            <a:graphicFrameLocks noGrp="1"/>
          </p:cNvGraphicFramePr>
          <p:nvPr/>
        </p:nvGraphicFramePr>
        <p:xfrm>
          <a:off x="107950" y="44450"/>
          <a:ext cx="9072563" cy="6783072"/>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أنتُم الذين ثبتُم معي في تجَارِبي، وأنا أيضاً أُقرِّرُ لكُم ملكوتاً كما قرر لي أبي، لتأكُلوا وتشربوا معي على مائدتي في ملكوتي، وتجلسوا على كراسيَّ وتَدِينُونَ أسباطَ إسرائيلَ الاثني عشرَ".</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Vous êtes, vous, ceux qui avez tenu bon avec moi dans mes épreuves.29 Et moi, je dispose pour vous du Royaume comme mon Père en a disposé pour moi:30 ainsi vous mangerez et boirez à ma table dans mon royaume, et vous siégerez sur des trônes pour juger les douze tribus d'Israël.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28 But you are those who have continued with Me in My trials. 29 And I bestow upon you a kingdom, just as My Father bestowed one upon Me, 30 that you may eat and drink at My table in My kingdom, and sit on thrones judging the twelve tribes of Israel.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13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36134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2370" name="Group 2"/>
          <p:cNvGraphicFramePr>
            <a:graphicFrameLocks noGrp="1"/>
          </p:cNvGraphicFramePr>
          <p:nvPr/>
        </p:nvGraphicFramePr>
        <p:xfrm>
          <a:off x="-36513" y="44450"/>
          <a:ext cx="9217026" cy="6691757"/>
        </p:xfrm>
        <a:graphic>
          <a:graphicData uri="http://schemas.openxmlformats.org/drawingml/2006/table">
            <a:tbl>
              <a:tblPr rtl="1"/>
              <a:tblGrid>
                <a:gridCol w="4679950">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Times New Roman" pitchFamily="18" charset="0"/>
                        </a:rPr>
                        <a:t>33:1, 12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ابتهجوا أيُّها الصدِّيقون بالربِّ. للمُستقيمين ينبغي التسبيح. طوبى للأمة التي الرب إلهُها. والشعب الذي أختاره ميراثاً له.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ar-EG" sz="32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32 : 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Justes, acclamez le Seigneur,La louange convient aux hommes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Heureuse la nation qui a le Seigneur pour Dieu. Heureux le peuple qu'il s'est choisi pour patrimoine,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a:t>
                      </a:r>
                      <a:r>
                        <a:rPr kumimoji="0" lang="ar-EG" sz="32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33:1, 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Rejoice in the Lord, O you righteous! For praise from the upright is beautiful.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nation whose God is the Lord, The people He has chosen as His own inheritance.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62381" name="Rectangle 13"/>
          <p:cNvSpPr>
            <a:spLocks noGrp="1" noChangeArrowheads="1"/>
          </p:cNvSpPr>
          <p:nvPr>
            <p:ph type="ctrTitle"/>
          </p:nvPr>
        </p:nvSpPr>
        <p:spPr/>
        <p:txBody>
          <a:bodyPr/>
          <a:lstStyle/>
          <a:p>
            <a:r>
              <a:rPr lang="en-US" sz="1000"/>
              <a:t>2pm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3394" name="Group 2"/>
          <p:cNvGraphicFramePr>
            <a:graphicFrameLocks noGrp="1"/>
          </p:cNvGraphicFramePr>
          <p:nvPr/>
        </p:nvGraphicFramePr>
        <p:xfrm>
          <a:off x="34925" y="44450"/>
          <a:ext cx="9145588" cy="6587427"/>
        </p:xfrm>
        <a:graphic>
          <a:graphicData uri="http://schemas.openxmlformats.org/drawingml/2006/table">
            <a:tbl>
              <a:tblPr rtl="1"/>
              <a:tblGrid>
                <a:gridCol w="4103688">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متى </a:t>
                      </a:r>
                      <a:r>
                        <a:rPr kumimoji="0" lang="ar-EG" sz="3200" b="0" i="0" u="sng" strike="noStrike" cap="none" normalizeH="0" baseline="0">
                          <a:ln>
                            <a:noFill/>
                          </a:ln>
                          <a:solidFill>
                            <a:srgbClr val="FF9933"/>
                          </a:solidFill>
                          <a:effectLst/>
                          <a:latin typeface="Arial" charset="0"/>
                          <a:cs typeface="Arial" charset="0"/>
                        </a:rPr>
                        <a:t>( 25 : </a:t>
                      </a:r>
                      <a:r>
                        <a:rPr kumimoji="0" lang="ar-SA" sz="3200" b="0" i="0" u="sng" strike="noStrike" cap="none" normalizeH="0" baseline="0">
                          <a:ln>
                            <a:noFill/>
                          </a:ln>
                          <a:solidFill>
                            <a:srgbClr val="FF9933"/>
                          </a:solidFill>
                          <a:effectLst/>
                          <a:latin typeface="Arial" charset="0"/>
                          <a:cs typeface="Arial" charset="0"/>
                        </a:rPr>
                        <a:t>14 ـ23 )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وكأنَّما إنسانٌ مُسافرٌ دعي عبيدهُ وسلَّمهُم أموالهُ، فأعطى واحداً خمس وزناتٍ، وآخر وزنتين، وآخر وزنةً. كلَّ واحدٍ على قدر طاقته وسافر.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Matthieu 25 : 14 - 23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En effet, il en va comme d'un homme qui, partant en voyage, appela ses serviteurs et leur confia ses biens.15 A l'un il remit cinq talents, à un autre deux, à un autre un seul, à chacun selon ses capacités; puis il partit.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25:14-23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the kingdom of heaven is like a man traveling to a far country, who called his own servants and delivered his goods to them. 15 And to one he gave five talents, to another two, and to another one, to each according to his own ability; and immediately he went on a journey.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63405" name="Rectangle 13"/>
          <p:cNvSpPr>
            <a:spLocks noGrp="1" noChangeArrowheads="1"/>
          </p:cNvSpPr>
          <p:nvPr>
            <p:ph type="ctrTitle"/>
          </p:nvPr>
        </p:nvSpPr>
        <p:spPr/>
        <p:txBody>
          <a:bodyPr/>
          <a:lstStyle/>
          <a:p>
            <a:r>
              <a:rPr lang="en-US" sz="1000"/>
              <a:t>2m</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4418" name="Group 2"/>
          <p:cNvGraphicFramePr>
            <a:graphicFrameLocks noGrp="1"/>
          </p:cNvGraphicFramePr>
          <p:nvPr/>
        </p:nvGraphicFramePr>
        <p:xfrm>
          <a:off x="107950" y="44450"/>
          <a:ext cx="9072563" cy="6514148"/>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فمضى الذي أخذ الخمس وزناتٍ وتاجرَ بها، فربح خمس أُخر. وهكذا أيضاً الذي أخذ الاثنتين ربح اثنتين أُخريين. وأمَّا الذي أخذ الواحدة فمضى وحفر في الأرض وأخفى فضَّةَ سيِّدهِ.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Aussitôt celui qui avait reçu les cinq talents s'en alla les faire valoir et en gagna cinq autres. 17 De même celui des deux talents en gagna deux autres. 18 Mais celui qui n'en avait reçu qu'un s'en alla creuser un trou dans la terre et y cacha l'argent de son maître.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Then he who had received the five talents went and traded with them, and made another five talents. 17 And likewise he who had received two gained two more also .18 But he who had received one went and dug in the ground, and hid his lord's money.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5442" name="Group 2"/>
          <p:cNvGraphicFramePr>
            <a:graphicFrameLocks noGrp="1"/>
          </p:cNvGraphicFramePr>
          <p:nvPr/>
        </p:nvGraphicFramePr>
        <p:xfrm>
          <a:off x="107950" y="115888"/>
          <a:ext cx="9072563" cy="6369685"/>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زمانٍ طويلٍ جاء سيِّدُ أولئك العبيدِ وحاسبهم. فجاء الذي أخذ الخمس وزناتٍ وقدَّمَ خمسَ وزناتٍ أُخر قائلاً: يا سيِّدُ، خمس وزناتٍ أعطيتني هوذا خمسُ وزناتٍ أُخرُ ربحتُها.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Longtemps après, arrive le maître de ces serviteurs, et il règle ses comptes avec eux. 20 Celui qui avait reçu les cinq talents s'avança et en présenta cinq autres, en disant: "Maître, tu m'avais confié cinq talents; voici cinq autres talents que j'ai gagnés."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After a long time the lord of those servants came and settled accounts with them. 20 So he who had received five talents came and brought five other talents, saying, `Lord, you delivered to me five talents; look, I have gained five more talents besides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6466" name="Group 2"/>
          <p:cNvGraphicFramePr>
            <a:graphicFrameLocks noGrp="1"/>
          </p:cNvGraphicFramePr>
          <p:nvPr/>
        </p:nvGraphicFramePr>
        <p:xfrm>
          <a:off x="34925" y="115888"/>
          <a:ext cx="9145588" cy="6766560"/>
        </p:xfrm>
        <a:graphic>
          <a:graphicData uri="http://schemas.openxmlformats.org/drawingml/2006/table">
            <a:tbl>
              <a:tblPr rtl="1"/>
              <a:tblGrid>
                <a:gridCol w="4176713">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سيِّدُهُ: حسناً أيُّها العبدُ الصَّالحُ والأمينُ. كنت أميناً في القليل فأُقيمك على الكثير. اُدخل إلى فرح سيِّدكَ. ثمَّ جاء الذي أخذ الوزنتين وقال: يا سيِّدُ، وزنتين سلَّمتني. هوذا وزنتان أُخريانِ ربحتُهُمَا.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Son maître lui dit: C'est bien, bon et fidèle serviteur, tu as été fidèle en peu de choses, sur beaucoup je t'établirai; viens te réjouir avec ton maître." 22 Celui des deux talents s'avança à son tour et dit: " Maître, tu m'avais confié deux talents; voici deux autres talents que j'ai gagnés."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His lord said to him, `Well done, good and faithful servant; you were faithful over a few things, I will make you ruler over many things. Enter into the joy of your lord.' 22 He also who had received two talents came and said, `Lord, you delivered to me two talents; look, I have gained two more talents besides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7490" name="Group 2"/>
          <p:cNvGraphicFramePr>
            <a:graphicFrameLocks noGrp="1"/>
          </p:cNvGraphicFramePr>
          <p:nvPr/>
        </p:nvGraphicFramePr>
        <p:xfrm>
          <a:off x="34925" y="115888"/>
          <a:ext cx="9074150" cy="54752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سيِّدُهُ: نِعِمَّاً أيُّها العبدُ الصَّالحُ والأمين. كُنتَ أميناً على القليلِ فأُقيمكَ على الكثير. ادخل إلى فرح سيِّدكَ.</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Son maître lui dit: " C'est bien, bon et fidèle serviteur, tu as été fidèle en peu de choses, sur beaucoup je t'établirai; viens te réjouir avec ton maître."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His lord said to him, `Well done, good and faithful servant; you have been faithful over a few things, I will make you ruler over many things. Enter into the joy of your lord.'.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851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36851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36851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36851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0562" name="Group 2"/>
          <p:cNvGraphicFramePr>
            <a:graphicFrameLocks noGrp="1"/>
          </p:cNvGraphicFramePr>
          <p:nvPr/>
        </p:nvGraphicFramePr>
        <p:xfrm>
          <a:off x="34925" y="44450"/>
          <a:ext cx="9001125" cy="6629146"/>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a:t>
                      </a:r>
                      <a:r>
                        <a:rPr kumimoji="0" lang="ar-SA" sz="3200" b="0" i="0" u="sng" strike="noStrike" cap="none" normalizeH="0" baseline="0">
                          <a:ln>
                            <a:noFill/>
                          </a:ln>
                          <a:solidFill>
                            <a:srgbClr val="FF9933"/>
                          </a:solidFill>
                          <a:effectLst/>
                          <a:latin typeface="Arial" charset="0"/>
                          <a:cs typeface="Arial" charset="0"/>
                        </a:rPr>
                        <a:t> العبرانيين </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13 : 7 ـ 24 )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اُذكُروا مُدبِّريكم الذين كلَّموكُم بكلمةِ الله. هؤلاء الذين تنظرون إلى نهاية سيرتهم فتمثَّلوا بإيمانهم. يسوعُ المسيحُ هو هو أمساً واليوم وإلى الأبد.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13 : 7 - 24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Souvenez-vous de vos dirigeants, qui vous ont annoncé la parole de Dieu; considérez comment leur vie s'est terminée et imitez leur foi. 8 Jésus Christ est le même, hier et aujourd'hui; il le sera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 13:7-25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Remember those who rule over you, who have spoken the word of God to you, whose faith follow, considering the outcome of their conduct. 8 Jesus Christ is the same yesterday, today, and forever.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70573" name="Rectangle 13"/>
          <p:cNvSpPr>
            <a:spLocks noGrp="1" noChangeArrowheads="1"/>
          </p:cNvSpPr>
          <p:nvPr>
            <p:ph type="ctrTitle"/>
          </p:nvPr>
        </p:nvSpPr>
        <p:spPr/>
        <p:txBody>
          <a:bodyPr/>
          <a:lstStyle/>
          <a:p>
            <a:r>
              <a:rPr lang="en-US" sz="1000"/>
              <a:t>2p</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1586" name="Group 2"/>
          <p:cNvGraphicFramePr>
            <a:graphicFrameLocks noGrp="1"/>
          </p:cNvGraphicFramePr>
          <p:nvPr/>
        </p:nvGraphicFramePr>
        <p:xfrm>
          <a:off x="34925" y="44450"/>
          <a:ext cx="9145588" cy="679640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تُساقوا بتعاليمَ مُتنوِّعةٍ وغريبةٍ، لأنَّهُ حسنٌ أن تُثَبِتوا قلوبكم بالنِّعمةِ لا بأطعمةٍ لم ينتفع بها الذين يَتَعاطونها. لنا " مذبحٌ " لا سُلطان للذين يخدمونَ القبة أن يأكلوا منه.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Ne vous laissez pas égarer par toutes sortes de doctrines étrangères. Car il est bon que le coeur soit fortifié par la grâce et non par des aliments, qui n'ont jamais profité à ceux qui en font une question d'observance.10 Nous avons un autel dont les </a:t>
                      </a:r>
                      <a:r>
                        <a:rPr kumimoji="0" lang="fr-FR" sz="2600" b="0" i="0" u="none" strike="noStrike" cap="none" normalizeH="0" baseline="0">
                          <a:ln>
                            <a:noFill/>
                          </a:ln>
                          <a:solidFill>
                            <a:schemeClr val="bg1"/>
                          </a:solidFill>
                          <a:effectLst/>
                          <a:latin typeface="Arial" charset="0"/>
                          <a:cs typeface="Arial" charset="0"/>
                        </a:rPr>
                        <a:t>desservants</a:t>
                      </a:r>
                      <a:r>
                        <a:rPr kumimoji="0" lang="fr-FR" sz="2800" b="0" i="0" u="none" strike="noStrike" cap="none" normalizeH="0" baseline="0">
                          <a:ln>
                            <a:noFill/>
                          </a:ln>
                          <a:solidFill>
                            <a:schemeClr val="bg1"/>
                          </a:solidFill>
                          <a:effectLst/>
                          <a:latin typeface="Arial" charset="0"/>
                          <a:cs typeface="Arial" charset="0"/>
                        </a:rPr>
                        <a:t> de la tente n'ont pas le droit de tirer leur nourriture.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Do not be carried about with various and strange doctrines. For it is good that the heart be established by grace, not with foods which have not profited those who have been occupied with them. 10 We have an altar from which those who serve the tabernacle have no right to eat.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2610" name="Group 2"/>
          <p:cNvGraphicFramePr>
            <a:graphicFrameLocks noGrp="1"/>
          </p:cNvGraphicFramePr>
          <p:nvPr/>
        </p:nvGraphicFramePr>
        <p:xfrm>
          <a:off x="34925" y="44450"/>
          <a:ext cx="9145588" cy="5942965"/>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الحيواناتِ التي يُدخَلُ بدمها عن الخطيَّةِ إلى " الأقداس " بيد رئيس الكهنة تُحرَق أجسامُها خارج المعسكر. لذلكَ يسوعُ أيضاً، لكي يُقدِّسَ الشَّعبَ بدم نفسهِ، تألَّمَ خارجَ البابِ.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11Car les corps de animaux, dont le grand prêtre porte le sang dans le sanctuaire pour l'expiation du péché, sont brûlés hors du camp.12 C'est la raison pour laquelle Jésus, pour sanctifier le peuple par son propre sang, a souffert en dehors de la porte.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the bodies of those animals, whose blood is brought into the sanctuary by the high priest for sin, are burned outside the camp. 12 Therefore Jesus also, that He might sanctify the people with His own blood, suffered outside the gate.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3634" name="Group 2"/>
          <p:cNvGraphicFramePr>
            <a:graphicFrameLocks noGrp="1"/>
          </p:cNvGraphicFramePr>
          <p:nvPr/>
        </p:nvGraphicFramePr>
        <p:xfrm>
          <a:off x="34925" y="44450"/>
          <a:ext cx="9145588" cy="679640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فلنخرج إذاً إليه خارج المعسكر حاملين عاره علينا. لأنَّ ليسَ لنا هنا مدينةٌ باقيةٌ لكنَّنا نطلُبُ العتيدةَ. فلنرفع به في كلَّ حينٍ ذبائح التَّسبيح لله، أي ثمرَ شفاهنا معترفين بِاسمه.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Sortons donc à sa rencontre en dehors du camp, en portant son humiliation.14 Car nous n'avons pas ici-bas de cité permanente, mais nous sommes à la recherche de la cité future.15 Par lui, offrons sans cesse à Dieu un sacrifice de louange, c'est-à-dire le fruit de lèvres qui confessent son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Therefore let us go forth to Him, outside the camp, bearing His reproach. 14 For here we have no continuing city, but we seek the one to come. 15 Therefore by Him let us continually offer the sacrifice of praise to God, that is, the fruit of our lips, giving thanks to His name.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4658" name="Group 2"/>
          <p:cNvGraphicFramePr>
            <a:graphicFrameLocks noGrp="1"/>
          </p:cNvGraphicFramePr>
          <p:nvPr/>
        </p:nvGraphicFramePr>
        <p:xfrm>
          <a:off x="34925" y="44450"/>
          <a:ext cx="9145588" cy="5834063"/>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 تنسوا فعلَ الإحسانِ والمؤاساة، لأنَّهُ بذبائح مثل هذه يُسَرُّ الله. أطيعوا مُدبريكم واخضعوا لهم،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N'oubliez pas la bienfaisance et l'entraide communautaire, car se sont de tels sacrifices qui plaisent à Dieu.17 Obéissez à vos dirigeants et soyez-leur dociles;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But do not forget to do good and to share, for with such sacrifices God is well pleased. 17 Obey those who rule over you, and be submissive,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5682" name="Group 2"/>
          <p:cNvGraphicFramePr>
            <a:graphicFrameLocks noGrp="1"/>
          </p:cNvGraphicFramePr>
          <p:nvPr/>
        </p:nvGraphicFramePr>
        <p:xfrm>
          <a:off x="34925" y="44450"/>
          <a:ext cx="9145588" cy="5834063"/>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لأنَّهُم يسهرون على نفوسكم كأنَّهُم سوف يُحاسبون عنكم لكي يفعلوا هذا بفرح ولا يتضَّجروا، لأنَّ هذا هو النافع لكم.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ils veillent personnellement sur vos âmes, puisqu'ils en rendront compte. Ainsi pourront-ils le faire avec joie et non en gémissant, ce qui ne tournerait pas à votre avantage.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they watch out for your souls, as those who must give account. Let them do so with joy and not with grief, for that would be unprofitable for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6706" name="Group 2"/>
          <p:cNvGraphicFramePr>
            <a:graphicFrameLocks noGrp="1"/>
          </p:cNvGraphicFramePr>
          <p:nvPr/>
        </p:nvGraphicFramePr>
        <p:xfrm>
          <a:off x="34925" y="44450"/>
          <a:ext cx="9145588" cy="6028309"/>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صلُّوا لأجلنا، لأنَّنا نثقُ أنَّ لنا ضميراً صالحاً، راغبين أنْ نسلك حسناً في كلِّ شيءٍ. ولكن أطلُبُ أكثر أن تفعلوا هذه لكي أُرَدَّ إليكُم سريعاً.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Priez pour nous, car nous avons la conviction d'avoir une conscience pure avec la volonté de bien nous conduire en toute occasion. Faites-le, 19 je vous le demande instamment, afin que je vous sois plus vite rendu.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Pray for us; for we are confident that we have a good conscience, in all things desiring to live honorably. 19 But I especially urge you to do this, that I may be restored to you the sooner.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7730" name="Group 2"/>
          <p:cNvGraphicFramePr>
            <a:graphicFrameLocks noGrp="1"/>
          </p:cNvGraphicFramePr>
          <p:nvPr/>
        </p:nvGraphicFramePr>
        <p:xfrm>
          <a:off x="34925" y="44450"/>
          <a:ext cx="9145588"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وإله السَّلام الذي أَصعدَ من بين الأمواتِ راعي الخرافِ العظيم، ربَّنا يسوعَ المسيحَ بدم العهد الأبديِّ، ليُكمِّلْكُم في كلِّ عملٍ صالح لتصنعوا إرادتهُ،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Que le Dieu de la paix qui a fait remonter d'entre les morts, par le sang d'une alliance éternelle, le grand pasteur des brebis, notre Seigneur Jésus, vous rende aptes 21 à tout ce qui est bien pour faire sa volonté;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Now may the God of peace who brought up our Lord Jesus from the dead, that great Shepherd of the sheep, through the blood of the everlasting covenant, 21 make you complete in every good work to do His will,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8754" name="Group 2"/>
          <p:cNvGraphicFramePr>
            <a:graphicFrameLocks noGrp="1"/>
          </p:cNvGraphicFramePr>
          <p:nvPr/>
        </p:nvGraphicFramePr>
        <p:xfrm>
          <a:off x="34925" y="44450"/>
          <a:ext cx="9145588"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صانعاً فينا ما يُرضي أمامهُ بيسوعَ المسيح، الذي له المَجدُ إلى أبد الآبدين. آمين. واسألكم يا إخوتي أن تحتملوا كلمة الوعظِ، لأنِّي كتبت إليكم بالاختصار.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qu'il réalise en nous ce qui lui est agréable, par Jésus Christ, à qui soit la gloire dans les siècles des siècles, Amen. </a:t>
                      </a:r>
                      <a:r>
                        <a:rPr kumimoji="0" lang="en-US" sz="2800" b="0" i="0" u="none" strike="noStrike" cap="none" normalizeH="0" baseline="0">
                          <a:ln>
                            <a:noFill/>
                          </a:ln>
                          <a:solidFill>
                            <a:schemeClr val="bg1"/>
                          </a:solidFill>
                          <a:effectLst/>
                          <a:latin typeface="Arial" charset="0"/>
                          <a:cs typeface="Arial" charset="0"/>
                        </a:rPr>
                        <a:t>22 </a:t>
                      </a:r>
                      <a:r>
                        <a:rPr kumimoji="0" lang="fr-FR" sz="2800" b="0" i="0" u="none" strike="noStrike" cap="none" normalizeH="0" baseline="0">
                          <a:ln>
                            <a:noFill/>
                          </a:ln>
                          <a:solidFill>
                            <a:schemeClr val="bg1"/>
                          </a:solidFill>
                          <a:effectLst/>
                          <a:latin typeface="Arial" charset="0"/>
                          <a:cs typeface="Arial" charset="0"/>
                        </a:rPr>
                        <a:t>Frères, je vous engage à supporter ce sermon! D'ailleurs, je ne vous envoie que quelques mots.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working in you what is well pleasing in His sight, through Jesus Christ, to whom be glory forever and ever. Amen. 22 And I appeal to you, brethren, bear with the word of exhortation, for I have written to you in few words.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9778" name="Group 2"/>
          <p:cNvGraphicFramePr>
            <a:graphicFrameLocks noGrp="1"/>
          </p:cNvGraphicFramePr>
          <p:nvPr/>
        </p:nvGraphicFramePr>
        <p:xfrm>
          <a:off x="34925" y="44450"/>
          <a:ext cx="9145588" cy="5834063"/>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أنتم تعلمون أن أخانا تيموثاوس قد أُطلِقَ. وهذا إذا جاء سأراكم سريعاً معه. سلِّموا على جميع مُدبِّريكم وجميع القدِّيسينَ. يُسلِّمُ عليكم الذين من إيطاليا. النِّعمَةُ مع جميعكم. آمين.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Apprenez que notre frère Timothée a été libéré. S'il vient assez vite, j'irai vous voir avec lui. 24 Saluez tous vos dirigeants et tous les saints. Ceux d'Italie vous saluent.25 La grâce soit avec vous tous.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Know that our brother Timothy has been set free, with whom I shall see you if he comes shortly. 24 Greet all those who rule over you, and all the saints. Those from Italy greet you. 25 Grace be with you all. Amen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080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182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3818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38182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3874" name="Group 2"/>
          <p:cNvGraphicFramePr>
            <a:graphicFrameLocks noGrp="1"/>
          </p:cNvGraphicFramePr>
          <p:nvPr/>
        </p:nvGraphicFramePr>
        <p:xfrm>
          <a:off x="34925" y="-26988"/>
          <a:ext cx="9074150" cy="6121401"/>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ar-SA" sz="3200" b="0" i="0" u="sng" strike="noStrike" cap="none" normalizeH="0" baseline="0">
                          <a:ln>
                            <a:noFill/>
                          </a:ln>
                          <a:solidFill>
                            <a:srgbClr val="FF9933"/>
                          </a:solidFill>
                          <a:effectLst/>
                          <a:latin typeface="Arial" charset="0"/>
                          <a:cs typeface="Arial" charset="0"/>
                        </a:rPr>
                        <a:t>5 : 1-14)</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أطلبُ إلى الشُّيوخ الذين بينكم، أنا الشَّيخَ شريكُكم، والشَّاهدَ لآلام المسيح، وشريكَ المجدِ العتيدِ أن يُعلنَ،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1 Pierre 5 : 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J'exhorte les anciens qui sont parmi vous, moi qui suis ancien avec eux et témoin des souffrances du Christ, moi qui ai part à la gloire qui va être révélée: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 Peter 5:1-14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 elders who are among you I exhort, I who am a fellow elder and a witness of the sufferings of Christ, and also a partaker of the glory that will be revealed: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83885" name="Rectangle 13"/>
          <p:cNvSpPr>
            <a:spLocks noGrp="1" noChangeArrowheads="1"/>
          </p:cNvSpPr>
          <p:nvPr>
            <p:ph type="ctrTitle"/>
          </p:nvPr>
        </p:nvSpPr>
        <p:spPr/>
        <p:txBody>
          <a:bodyPr/>
          <a:lstStyle/>
          <a:p>
            <a:r>
              <a:rPr lang="en-US" sz="1000"/>
              <a:t>2c</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4898" name="Group 2"/>
          <p:cNvGraphicFramePr>
            <a:graphicFrameLocks noGrp="1"/>
          </p:cNvGraphicFramePr>
          <p:nvPr/>
        </p:nvGraphicFramePr>
        <p:xfrm>
          <a:off x="34925" y="115888"/>
          <a:ext cx="9074150"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ارعوا رَعيَّةَ الله التي بينكم وتعاهدوها، لا بالقهر بل بالاختيار كمثل الله، ولا ببخلٍ بل بنشاطٍ</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paissez le troupeau de Dieu qui vous est confié, en veillant sur lui non par contrainte, mais de bon gré, selon Dieu; non par cupidité, mais par dévouement.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Shepherd the flock of God which is among you, serving as overseers, not by compulsion but willingly, not for dishonest gain but eagerly;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5922" name="Group 2"/>
          <p:cNvGraphicFramePr>
            <a:graphicFrameLocks noGrp="1"/>
          </p:cNvGraphicFramePr>
          <p:nvPr/>
        </p:nvGraphicFramePr>
        <p:xfrm>
          <a:off x="34925" y="115888"/>
          <a:ext cx="9074150" cy="59785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كمن يتسلطُ على المواريث بل صائرينَ أمثلةً للرَّعيَّةِ. ومتَى ظهر رئيسُ الرُّعاةِ تنالون إكليلَ المجدِ الذي لا يضمحل.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N'exercez pas un pouvoir autoritaire sur ceux qui vous sont échus en partage, mais devenez les modèles du troupeau.4 Et quand paraîtra le souverain berger, vous recevrez la couronne de gloire qui ne se flétrit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nor as being lords over those entrusted to you, but being examples to the flock; 4 and when the Chief Shepherd appears, you will receive the crown of glory that does not fade away.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6946" name="Group 2"/>
          <p:cNvGraphicFramePr>
            <a:graphicFrameLocks noGrp="1"/>
          </p:cNvGraphicFramePr>
          <p:nvPr/>
        </p:nvGraphicFramePr>
        <p:xfrm>
          <a:off x="34925" y="115888"/>
          <a:ext cx="9074150" cy="654710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أنتُم أيُّها الشُّبَّان اخضعوا للشُّيوخ، وكونوا جميعاً مُتسربلينَ بالتَّواضع بعضكم لبعضٍ، لأن الله يُقاوِم المُستكبرين، ويُعطِي نعمةً للمتواضعين. فتواضعوا تحت يد الله القويَّة لكي يرفعكُم في زمان الافتقاد،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De même, jeunes gens, soyez soumis aux anciens. Et tous, dans vos rapports mutuels, revêtez-vous d'humilité, car Dieu s'oppose aux orgueilleux, mais aux humbles il accorde sa grâce. 6 Humiliez-vous donc sous la main puissante de Dieu, afin qu'il vous élève au moment fixé;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Likewise you younger people, submit yourselves to your elders. Yes, all of you be submissive to one another, and be clothed with humility, for God resists the proud, But gives grace to the humble. 6 Therefore humble yourselves under the mighty hand of God, that He may exalt you in due time,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7970" name="Group 2"/>
          <p:cNvGraphicFramePr>
            <a:graphicFrameLocks noGrp="1"/>
          </p:cNvGraphicFramePr>
          <p:nvPr/>
        </p:nvGraphicFramePr>
        <p:xfrm>
          <a:off x="34925" y="115888"/>
          <a:ext cx="9074150" cy="58340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مُلقينَ كلَّ همِّكُم عليه، لأنه هو يعتني بكم. كونوا مُتيقِّظينَ واسهروا. لأن إبليس عدوكم يجول كأسدٍ زائر، يلتمس مَن يبتلعه.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déchargez-vous sur lui de tous vos soucis, car il prend soin de vous.8 Soyez sobres, veillez! Votre adversaire, le diable, comme un lion rugissant, rôde, cherchant qui dévorer.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casting all your care upon Him, for He cares for you. 8 Be sober, be vigilant; because your adversary the devil walks about like a roaring lion, seeking whom he may devour.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8994" name="Group 2"/>
          <p:cNvGraphicFramePr>
            <a:graphicFrameLocks noGrp="1"/>
          </p:cNvGraphicFramePr>
          <p:nvPr/>
        </p:nvGraphicFramePr>
        <p:xfrm>
          <a:off x="34925" y="115888"/>
          <a:ext cx="9074150" cy="601599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فقاوِموه، راسخينَ في الإيمان، عالمين أن نفس هذه الآلام تُجرَى على إخوتكم الذين في العالم. وإله كلّ نعمةٍ الذي دعاكُم إلى مجدهِ الأبديِّ في المسيح يسوع، بعدما تألَّمتُم يسيراً،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 10 Le Dieu de toute grâce, qui vous a appelés à sa gloire éternelle en Christ, vous rétablira lui-même après que vous aurez souffert un peu de temps;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0018" name="Group 2"/>
          <p:cNvGraphicFramePr>
            <a:graphicFrameLocks noGrp="1"/>
          </p:cNvGraphicFramePr>
          <p:nvPr/>
        </p:nvGraphicFramePr>
        <p:xfrm>
          <a:off x="34925" y="115888"/>
          <a:ext cx="9074150" cy="674141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 يهيئكُم، ويثبِّتكُم، ويقوِّيكُم، ويمكِّنكُم. له السُّلطان والمجد إلى الأبدِ. آمين. بيد سلوانس الأخ الأمين، ـ كما أظُنُّ ـ كتبتُ إليكُم بكلماتٍ قليلةٍ واعظاً وشاهداً، أن هذه هيَ نعمة الله بالحقِّ التي فيها تَقُومُونَ.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vous affermira, vous fortifiera, vous rendra inébranlables. 11 A lui la domination pour les siècles, Amen. 12 Je vous ai écrit ces quelques mots par Silvain, que je considère comme un frère fidèle, pour vous exhorter et vous attester que c'est à la véritable grâce de Dieu que vous êtes attachés. La communauté des élus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perfect, establish, strengthen, and settle you. 11 To Him be the glory and the dominion forever and ever. Amen.12 By Silvanus, our faithful brother as I consider him, I have written to you briefly, exhorting and testifying that this is the true grace of God in which you stand.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1042" name="Group 2"/>
          <p:cNvGraphicFramePr>
            <a:graphicFrameLocks noGrp="1"/>
          </p:cNvGraphicFramePr>
          <p:nvPr/>
        </p:nvGraphicFramePr>
        <p:xfrm>
          <a:off x="34925" y="115888"/>
          <a:ext cx="9074150" cy="590708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تُسلِّم عليكُم الصِّدِّيقة المُختارة التي في بابلون ( مصر )، ومرقس ابني. سلِّموا بعضُكُم على بعضٍ بقبلة المحبَّة. السَّلامُ لكُم جميعاً أيُّها الذينَ في المسيح يسوع.</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qui est à Babylone vous salue, ainsi que Marc, mon fils?14 Saluez-vous les uns les autres d'un baiser fraternel. Paix à vous tous qui êtes en 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206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309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3930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39309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39309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5138" name="Group 2"/>
          <p:cNvGraphicFramePr>
            <a:graphicFrameLocks noGrp="1"/>
          </p:cNvGraphicFramePr>
          <p:nvPr/>
        </p:nvGraphicFramePr>
        <p:xfrm>
          <a:off x="71438" y="115888"/>
          <a:ext cx="9072562" cy="6565900"/>
        </p:xfrm>
        <a:graphic>
          <a:graphicData uri="http://schemas.openxmlformats.org/drawingml/2006/table">
            <a:tbl>
              <a:tblPr rtl="1"/>
              <a:tblGrid>
                <a:gridCol w="4716462">
                  <a:extLst>
                    <a:ext uri="{9D8B030D-6E8A-4147-A177-3AD203B41FA5}">
                      <a16:colId xmlns:a16="http://schemas.microsoft.com/office/drawing/2014/main" val="20000"/>
                    </a:ext>
                  </a:extLst>
                </a:gridCol>
                <a:gridCol w="4356100">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15 :12- 21 </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فسكتَ الجُمهورُ كُلُّهُ. وكانوا يسمعونَ برناباس وبولس يُحَدِّثانِ بجميع ما صنع اللـه من الآيات والعجائب في الأُمم بواسطتهم.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 :12- 21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y eut alors un silence dans toute l'assemblée, puis on écouta Barnabas et Paul raconter tous les signes et les prodiges que Dieu, par leur intermédiaire, avait accomplis chez les païens.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 :12- 21 </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Then all the multitude kept silent and listened to Barnabas and Paul declaring how many miracles and wonders God had worked through them among the Gentiles.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95149" name="Rectangle 13"/>
          <p:cNvSpPr>
            <a:spLocks noGrp="1" noChangeArrowheads="1"/>
          </p:cNvSpPr>
          <p:nvPr>
            <p:ph type="ctrTitle"/>
          </p:nvPr>
        </p:nvSpPr>
        <p:spPr/>
        <p:txBody>
          <a:bodyPr/>
          <a:lstStyle/>
          <a:p>
            <a:r>
              <a:rPr lang="en-US" sz="1000"/>
              <a:t>2a</a:t>
            </a: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6162" name="Group 2"/>
          <p:cNvGraphicFramePr>
            <a:graphicFrameLocks noGrp="1"/>
          </p:cNvGraphicFramePr>
          <p:nvPr/>
        </p:nvGraphicFramePr>
        <p:xfrm>
          <a:off x="34925" y="44450"/>
          <a:ext cx="9145588" cy="6953187"/>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وبعدما سكتا أجاب يعقوب قائلاً: " أيُّها الرِّجالُ إخوتنا، اسمعوني.</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قد أخبر كيف افتقدَ اللـه أوَّلاً الأُمَم ليأخُذ منهُم شعباً على اسمهِ. وهذا توافقُهُ على أقوالُ الأنبياءِ كما هو مكتوبٌ: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Quand ils eurent achevé, Jacques à son tour prit la parole: "Frères, écoutez-moi.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Syméon vient de nous rappeler comment Dieu, dès le début, a pris soin de choisir parmi les nations païennes un peuple à son nom.15 Cet événement s'accorde d'ailleurs avec les paroles des prophètes puisqu'il est écrit: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after they had become silent, James answered, saying, Men and brethren, listen to me:14 Simon has declared how God at the first visited the Gentiles to take out of them a people for His name. 15 And with this the words of the prophets agree, just as it is written: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7186" name="Group 2"/>
          <p:cNvGraphicFramePr>
            <a:graphicFrameLocks noGrp="1"/>
          </p:cNvGraphicFramePr>
          <p:nvPr/>
        </p:nvGraphicFramePr>
        <p:xfrm>
          <a:off x="34925" y="115888"/>
          <a:ext cx="9145588" cy="5834063"/>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سأرجعُ بعد هذا وأبني أيضاً خيمةَ داودَ السَّاقِطةَ، وأبني أيضاً رَدْمَهَا وأُقيمُها ثانيةً،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Après cela, je viendrai reconstruire la hutte écroulée de David. Les ruines qui en restent, je les reconstruirai, et je la remettrai debout.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`After this I will return And will rebuild the tabernacle of David, which has fallen down; I will rebuild its ruins, And I will set it up;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8210" name="Group 2"/>
          <p:cNvGraphicFramePr>
            <a:graphicFrameLocks noGrp="1"/>
          </p:cNvGraphicFramePr>
          <p:nvPr/>
        </p:nvGraphicFramePr>
        <p:xfrm>
          <a:off x="34925" y="44450"/>
          <a:ext cx="9145588" cy="6867843"/>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يَطلُبَ الباقونَ من النَّاسِ الرَّبَّ، وجميعُ الأُمم الذين دُعيَ اسمي عليهم، يقولُ الرَّبُّ الصَّانعُ هذا الأمر. المعروف عند الرَّبِّ مُنذُ الأزلِ. لذلك أنا أَقضي أن لا يُثقَّل على الرَّاجعينَ إلى الله من الأُمم،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Dès lors le reste des hommes cherchera le Seigneur, avec toutes les nations qui portent mon nom. Voilà ce que dit le Seigneur,18 il réalise ainsi ses projets connus depuis toujours.19 Je suis donc d'avis de ne pas accumuler les obstacles devant ceux des païens qui se tournent vers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that the rest of mankind may seek the Lord, Even all the Gentiles who are called by My name, Says the Lord who does all these things.' 18 Known to God from eternity are all His works. 19 Therefore I judge that we should not trouble those from among the Gentiles who are turning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9234" name="Group 2"/>
          <p:cNvGraphicFramePr>
            <a:graphicFrameLocks noGrp="1"/>
          </p:cNvGraphicFramePr>
          <p:nvPr/>
        </p:nvGraphicFramePr>
        <p:xfrm>
          <a:off x="34925" y="44450"/>
          <a:ext cx="9145588" cy="6867843"/>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يُرسَل إليهم أن يمتنعوا عن ذبائح الأصنام، والزِّنا، والمخنوق، والدَّم المائت. لأنَّ موسَى مُنذُ الأجيالٍ القديمة، له في كلِّ مدينةٍ من يكرزُ به، إذ يُقرَأ في المجامع في كلِّ سبتٍ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Écrivons-leur simplement de s'abstenir des souillures de l'idolâtrie, de l'immoralité, de la viande étouffée et du sang. Depuis des générations en effet, 21 Moïse dispose de prédicateurs dans chaque ville, puisqu'on le lit tous les sabbats dans les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that we write to them to abstain from things polluted by idols, from sexual immorality, from things strangled, and from blood. 21 For Moses has had throughout many generations those who preach him in every city, being read in the synagogues every Sabbath.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025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128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230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3330" name="Group 2"/>
          <p:cNvGraphicFramePr>
            <a:graphicFrameLocks noGrp="1"/>
          </p:cNvGraphicFramePr>
          <p:nvPr/>
        </p:nvGraphicFramePr>
        <p:xfrm>
          <a:off x="107950" y="44450"/>
          <a:ext cx="9072563" cy="66446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مزمور( </a:t>
                      </a:r>
                      <a:r>
                        <a:rPr kumimoji="0" lang="ar-EG" sz="2800" b="0" i="0" u="sng" strike="noStrike" cap="none" normalizeH="0" baseline="0">
                          <a:ln>
                            <a:noFill/>
                          </a:ln>
                          <a:solidFill>
                            <a:srgbClr val="FF9900"/>
                          </a:solidFill>
                          <a:effectLst/>
                          <a:latin typeface="Arial" charset="0"/>
                          <a:cs typeface="Arial" charset="0"/>
                        </a:rPr>
                        <a:t>131 : 7</a:t>
                      </a:r>
                      <a:r>
                        <a:rPr kumimoji="0" lang="ar-SA" sz="2800" b="0" i="0" u="sng" strike="noStrike" cap="none" normalizeH="0" baseline="0">
                          <a:ln>
                            <a:noFill/>
                          </a:ln>
                          <a:solidFill>
                            <a:srgbClr val="FF9900"/>
                          </a:solidFill>
                          <a:effectLst/>
                          <a:latin typeface="Arial" charset="0"/>
                          <a:cs typeface="Arial" charset="0"/>
                        </a:rPr>
                        <a:t> ، </a:t>
                      </a:r>
                      <a:r>
                        <a:rPr kumimoji="0" lang="ar-EG" sz="2800" b="0" i="0" u="sng" strike="noStrike" cap="none" normalizeH="0" baseline="0">
                          <a:ln>
                            <a:noFill/>
                          </a:ln>
                          <a:solidFill>
                            <a:srgbClr val="FF9900"/>
                          </a:solidFill>
                          <a:effectLst/>
                          <a:latin typeface="Arial" charset="0"/>
                          <a:cs typeface="Arial" charset="0"/>
                        </a:rPr>
                        <a:t>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كهنتُكَ يَلبسُونَ العدلَ، وأبرارُكَ يبتهجونَ. من أجل داودَ عبدكَ. اُذكُر ياربُّ داودَ وكلَّ دعتهِ، كما أقسم للرب ونذرَ لإلهِ يعقوبَ.	هللويا.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2800" b="0" i="0" u="sng" strike="noStrike" cap="none" normalizeH="0" baseline="0">
                          <a:ln>
                            <a:noFill/>
                          </a:ln>
                          <a:solidFill>
                            <a:srgbClr val="FF9933"/>
                          </a:solidFill>
                          <a:effectLst/>
                          <a:latin typeface="Arial" charset="0"/>
                          <a:cs typeface="Times New Roman" pitchFamily="18" charset="0"/>
                        </a:rPr>
                        <a:t>132: 9,10,1,2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 tes prêtres soient vêtus de justice,Que tes fidèles crient leur joie.10 A cause de David ton serviteur.1 Seigneur, souviens-toi de David,2 Rappelle-toi toute sa peine. C'est lui qui jura au Seigneur et fit ce voeu au Dieu de Jacob,Alléluia.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132:9-10,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joy.10 For Your servant David's sake.1 Lord, remember David And all his afflictions; 2 How he swore to the Lord, And vowed to the Mighty One of Jacob: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03341" name="Rectangle 13"/>
          <p:cNvSpPr>
            <a:spLocks noGrp="1" noChangeArrowheads="1"/>
          </p:cNvSpPr>
          <p:nvPr>
            <p:ph type="ctrTitle"/>
          </p:nvPr>
        </p:nvSpPr>
        <p:spPr/>
        <p:txBody>
          <a:bodyPr/>
          <a:lstStyle/>
          <a:p>
            <a:r>
              <a:rPr lang="en-US" sz="1000"/>
              <a:t>2pg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4354" name="Group 2"/>
          <p:cNvGraphicFramePr>
            <a:graphicFrameLocks noGrp="1"/>
          </p:cNvGraphicFramePr>
          <p:nvPr/>
        </p:nvGraphicFramePr>
        <p:xfrm>
          <a:off x="34925" y="44450"/>
          <a:ext cx="9145588" cy="6678168"/>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مرقس </a:t>
                      </a:r>
                      <a:r>
                        <a:rPr kumimoji="0" lang="ar-EG" sz="2800" b="0" i="0" u="sng" strike="noStrike" cap="none" normalizeH="0" baseline="0">
                          <a:ln>
                            <a:noFill/>
                          </a:ln>
                          <a:solidFill>
                            <a:srgbClr val="FF9933"/>
                          </a:solidFill>
                          <a:effectLst/>
                          <a:latin typeface="Arial" charset="0"/>
                          <a:cs typeface="Arial" charset="0"/>
                        </a:rPr>
                        <a:t>( 9 : 33</a:t>
                      </a:r>
                      <a:r>
                        <a:rPr kumimoji="0" lang="ar-SA" sz="2800" b="0" i="0" u="sng" strike="noStrike" cap="none" normalizeH="0" baseline="0">
                          <a:ln>
                            <a:noFill/>
                          </a:ln>
                          <a:solidFill>
                            <a:srgbClr val="FF9933"/>
                          </a:solidFill>
                          <a:effectLst/>
                          <a:latin typeface="Arial" charset="0"/>
                          <a:cs typeface="Arial" charset="0"/>
                        </a:rPr>
                        <a:t> ـ 41 )</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وجاءَ إلى كفر ناحومَ. ولمَّا دخل إلى البيتِ سألهم: " في أي شيءٍ كُنتُمْ تَفكِّرونَ في الطَّريقِ؟ " فسكتوا، لأنَّهُمْ كانوا في الطَّريقِ يقولون لبعضهم بعضاً مَن هو الأعظمُ فيهم.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Marc 9 : 33 - 41</a:t>
                      </a:r>
                      <a:endParaRPr kumimoji="0" lang="fr-FR"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Ils allèrent à Capharnaüm. Une fois à la maison, Jésus leur demandait: "De quoi discutiez-vous en chemin? 34 Mais ils se taisaient, car, en chemin, il s'étaient querellés pour savoir qui était le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Mark 9:33-41</a:t>
                      </a: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Then He came to Capernaum. And when He was in the house He asked them, What was it you disputed among yourselves on the road? 34 But they kept silent, for on the road they had disputed among themselves who would be the greatest.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04365" name="Rectangle 13"/>
          <p:cNvSpPr>
            <a:spLocks noGrp="1" noChangeArrowheads="1"/>
          </p:cNvSpPr>
          <p:nvPr>
            <p:ph type="ctrTitle"/>
          </p:nvPr>
        </p:nvSpPr>
        <p:spPr/>
        <p:txBody>
          <a:bodyPr/>
          <a:lstStyle/>
          <a:p>
            <a:r>
              <a:rPr lang="en-US" sz="1000"/>
              <a:t>2g</a:t>
            </a: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5378" name="Group 2"/>
          <p:cNvGraphicFramePr>
            <a:graphicFrameLocks noGrp="1"/>
          </p:cNvGraphicFramePr>
          <p:nvPr/>
        </p:nvGraphicFramePr>
        <p:xfrm>
          <a:off x="34925" y="44450"/>
          <a:ext cx="9145588" cy="6158865"/>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فجلسَ ودعا الاثنيْ عشرَ وقال لهم: " مَن أرادَ أن يكونَ أوَّلاً فيكونُ آخرَ الكُلِّ وخادماً للجميع ". فأخذَ صبياً وأقامهُ في وسطهمْ ثم أمسكهُ بيده وقال لهم: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Jésus s'assit et il appela les Douze; il leur dit: "Si quelqu'un veut être le premier, qu'il soit le dernier de tous et le serviteur de tous. 36  Et prenant un enfant, il le plaça au milieu d'eux et, après l'avoir embrassé, il leur dit:</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And He sat down, called the twelve, and said to them, If anyone desires to be first, he shall be last of all and servant of all. 36 Then He took a little child and set him in the midst of them. And when He had taken him in His arms, He said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6402" name="Group 2"/>
          <p:cNvGraphicFramePr>
            <a:graphicFrameLocks noGrp="1"/>
          </p:cNvGraphicFramePr>
          <p:nvPr/>
        </p:nvGraphicFramePr>
        <p:xfrm>
          <a:off x="34925" y="-26988"/>
          <a:ext cx="9145588" cy="583406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يَقبل واحداً مِن أولادٍ مثلَ هذا بِاسمي يقبلُني، ومَن يَقبلَني فليسَ يَقبَلُني أنا بل قَبِلَ الذى أرسلني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"Qui accueille en mon nom un enfant comme celui-là, m'accueille moi-même; et qui m'accueille, ce n'est pas moi qu'il accueille, mais Celui qui m'a envoyé.</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Whoever receives one of these little children in My name receives Me; and whoever receives Me, receives not Me but Him who sent Me. </a:t>
                      </a:r>
                      <a:endParaRPr kumimoji="0" lang="en-US" sz="26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7426" name="Group 2"/>
          <p:cNvGraphicFramePr>
            <a:graphicFrameLocks noGrp="1"/>
          </p:cNvGraphicFramePr>
          <p:nvPr/>
        </p:nvGraphicFramePr>
        <p:xfrm>
          <a:off x="34925" y="-26988"/>
          <a:ext cx="9145588" cy="6881749"/>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يوحنَّا: " يا مُعَلِّمُ، رأينا واحداً يُخرِجُ شياطينَ بِاسمكَ فمنعناهُ لأنَّه ليسَ يَتبَعُنا ". فقال له يسوعُ: " لا تَمنعُوهُ، لأنَّه ليسَ أحدٌ يصنَعُ قوَّةً بِاسمي ويستطيعُ سريعاً أن يقولَ عليَّ شرّاً.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Jean lui dit: "Maître, nous avons vu quelqu'un qui chassait les démons en ton nom et nous avons cherché à l'en empêcher parce qu'il ne nous suivait pas.39 Mais Jésus dit: "Ne l'empêchez pas, car il n'y a personne qui fasse un miracle en mon nom et puisse, aussitôt après, mal parler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Now John answered Him, saying, Teacher, we saw someone who does not follow us casting out demons in Your name, and we forbade him because he does </a:t>
                      </a:r>
                      <a:r>
                        <a:rPr kumimoji="0" lang="en-US" sz="2600" b="0" i="0" u="none" strike="noStrike" cap="none" normalizeH="0" baseline="0">
                          <a:ln>
                            <a:noFill/>
                          </a:ln>
                          <a:solidFill>
                            <a:schemeClr val="bg1"/>
                          </a:solidFill>
                          <a:effectLst/>
                          <a:latin typeface="Arial" charset="0"/>
                          <a:cs typeface="Arial" charset="0"/>
                        </a:rPr>
                        <a:t>not follow 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Jesus said, Do not forbid him, for no one who works a miracle in My name can soon afterward speak evil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8450" name="Group 2"/>
          <p:cNvGraphicFramePr>
            <a:graphicFrameLocks noGrp="1"/>
          </p:cNvGraphicFramePr>
          <p:nvPr/>
        </p:nvGraphicFramePr>
        <p:xfrm>
          <a:off x="34925" y="44450"/>
          <a:ext cx="9145588" cy="5680139"/>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مَن ليسَ علينا فهو معنا. لأنَّ مَن سقاكُمْ كأسَ ماءٍ بِاسمي لأنَّكُم للمسيح، فالحقَّ أقولُ لكُم: إنَّهُ لا يُضيعُ أجرَهُ ".</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Celui qui n'est pas contre nous est pour nous.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Quiconque vous donnera à boire un verre d'eau parce que vous appartenez au Christ, en vérité, je vous le déclare, il ne perdra pas sa récompense. </a:t>
                      </a: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For he who is not against us is on our side.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For whoever gives you a cup of water to drink in My name, because you belong to Christ, assuredly, I say to you, he will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026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3"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4"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314" name="Group 10"/>
          <p:cNvGraphicFramePr>
            <a:graphicFrameLocks noGrp="1"/>
          </p:cNvGraphicFramePr>
          <p:nvPr/>
        </p:nvGraphicFramePr>
        <p:xfrm>
          <a:off x="539750" y="188913"/>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87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Third day of The Month of 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(20</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Bashans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الثالث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(العشرون من بشنس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Troisième jour du mois de </a:t>
                      </a:r>
                      <a:r>
                        <a:rPr kumimoji="0" lang="en-US" sz="4000" b="0" i="0" u="none" strike="noStrike" cap="none" normalizeH="0" baseline="0">
                          <a:ln>
                            <a:noFill/>
                          </a:ln>
                          <a:solidFill>
                            <a:srgbClr val="FF9900"/>
                          </a:solidFill>
                          <a:effectLst/>
                          <a:latin typeface="Arial" charset="0"/>
                          <a:cs typeface="Arial" charset="0"/>
                        </a:rPr>
                        <a:t>Amshir</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Vingtième</a:t>
                      </a:r>
                      <a:r>
                        <a:rPr kumimoji="0" lang="en-US" sz="4000" b="0" i="0" u="none" strike="noStrike" cap="none" normalizeH="0" baseline="0">
                          <a:ln>
                            <a:noFill/>
                          </a:ln>
                          <a:solidFill>
                            <a:srgbClr val="FF9900"/>
                          </a:solidFill>
                          <a:effectLst/>
                          <a:latin typeface="Arial" charset="0"/>
                          <a:cs typeface="Arial" charset="0"/>
                        </a:rPr>
                        <a:t> de Bashans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390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32390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9474" name="Group 2"/>
          <p:cNvGraphicFramePr>
            <a:graphicFrameLocks noGrp="1"/>
          </p:cNvGraphicFramePr>
          <p:nvPr/>
        </p:nvGraphicFramePr>
        <p:xfrm>
          <a:off x="34925" y="44450"/>
          <a:ext cx="9074150" cy="649192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600" b="0" i="0" u="sng" strike="noStrike" cap="none" normalizeH="0" baseline="0">
                          <a:ln>
                            <a:noFill/>
                          </a:ln>
                          <a:solidFill>
                            <a:srgbClr val="FF9933"/>
                          </a:solidFill>
                          <a:effectLst/>
                          <a:latin typeface="Arial" charset="0"/>
                          <a:cs typeface="Arial" charset="0"/>
                        </a:rPr>
                        <a:t>65:4, 5</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لِمَن اخترته وقبلته ليسكُن في دياركَ إلى الأبد. استجب لنا يا اللـه مُخلِّصنا، يا رجاء جميع أقطار الأرض.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65:4, 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4</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Heureux l'invité que tu choisis, il demeurera dans tes parvis. Avec justice, tu nous réponds par des merveilles,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Dieu notre sauveur, sécurité de la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terre entière,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65:4, 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Blessed is the man You choose, And cause to approach You, That he may dwell in Your courts.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O God of our salvation, You who are the confidence of all the ends of the earth,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09485" name="Rectangle 13"/>
          <p:cNvSpPr>
            <a:spLocks noGrp="1" noChangeArrowheads="1"/>
          </p:cNvSpPr>
          <p:nvPr>
            <p:ph type="ctrTitle"/>
          </p:nvPr>
        </p:nvSpPr>
        <p:spPr/>
        <p:txBody>
          <a:bodyPr/>
          <a:lstStyle/>
          <a:p>
            <a:r>
              <a:rPr lang="en-US" sz="1000"/>
              <a:t>3pv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0498" name="Group 2"/>
          <p:cNvGraphicFramePr>
            <a:graphicFrameLocks noGrp="1"/>
          </p:cNvGraphicFramePr>
          <p:nvPr/>
        </p:nvGraphicFramePr>
        <p:xfrm>
          <a:off x="107950" y="-26988"/>
          <a:ext cx="9001125" cy="6741922"/>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a:t>
                      </a:r>
                      <a:r>
                        <a:rPr kumimoji="0" lang="ar-SA" sz="3600" b="0" i="0" u="sng" strike="noStrike" cap="none" normalizeH="0" baseline="0">
                          <a:ln>
                            <a:noFill/>
                          </a:ln>
                          <a:solidFill>
                            <a:srgbClr val="FF9933"/>
                          </a:solidFill>
                          <a:effectLst/>
                          <a:latin typeface="Arial" charset="0"/>
                          <a:cs typeface="Arial" charset="0"/>
                        </a:rPr>
                        <a:t> (</a:t>
                      </a:r>
                      <a:r>
                        <a:rPr kumimoji="0" lang="fr-FR" sz="2800" b="0" i="0" u="sng" strike="noStrike" cap="none" normalizeH="0" baseline="0">
                          <a:ln>
                            <a:noFill/>
                          </a:ln>
                          <a:solidFill>
                            <a:srgbClr val="FF9933"/>
                          </a:solidFill>
                          <a:effectLst/>
                          <a:latin typeface="Arial" charset="0"/>
                          <a:cs typeface="Arial" charset="0"/>
                        </a:rPr>
                        <a:t>24:42 – 47</a:t>
                      </a:r>
                      <a:r>
                        <a:rPr kumimoji="0" lang="ar-EG" sz="28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اسهروا إذاً لأنَّكم لا تعلمون في أيَّةِ ساعةٍ يأتي ربُّكم. واعلموا هذا أنه لو كان ربُّ البيت يعلم في أيَّةِ ساعةٍ يأتى السَّارق، لسَهِر ولم يدع بيته يُنهَب.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Matthieu 24:42 - 47</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Veillez donc, car vous ne savez pas quel jour votre Seigneur va venir.43 Vous le savez: si le maître de maison connaissait l'heure de la nuit à laquelle le voleur va venir, il veillerait et ne laisserait pas percer le mur de sa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Matthew 24:42-47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Watch therefore, for you do not know what hour your Lord is coming. 43 But know this, that if the master of the house had known what hour the thief would come, he would have watched and not allowed his house to be broken into.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10509" name="Rectangle 13"/>
          <p:cNvSpPr>
            <a:spLocks noGrp="1" noChangeArrowheads="1"/>
          </p:cNvSpPr>
          <p:nvPr>
            <p:ph type="ctrTitle"/>
          </p:nvPr>
        </p:nvSpPr>
        <p:spPr/>
        <p:txBody>
          <a:bodyPr/>
          <a:lstStyle/>
          <a:p>
            <a:r>
              <a:rPr lang="en-US" sz="1000"/>
              <a:t>3v</a:t>
            </a: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1522" name="Group 2"/>
          <p:cNvGraphicFramePr>
            <a:graphicFrameLocks noGrp="1"/>
          </p:cNvGraphicFramePr>
          <p:nvPr/>
        </p:nvGraphicFramePr>
        <p:xfrm>
          <a:off x="34925" y="115888"/>
          <a:ext cx="9074150" cy="601599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كونوا أنتُم أيضاً مُستعدِّينَ، لأنه في السَّاعة التى لا تعرفونها يأتي ابن الإنسان فيها. فَمَن هو يا تُرى العبد الأمين والحكيم الذي يُقيمه سيِّده على عبيده ليعطيهم طعامهم في حينه؟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Voilà pourquoi, vous aussi, tenez-vous prêts, car c'est à l'heure que vous ignorez que le Fils de l'homme va venir.45 Quel est donc le serviteur fidèle et avisé que le maître a établi sur les gens de sa maison pour leur donner la nourriture en temps voulu?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Therefore you also be ready, for the Son of Man is coming at an hour you do not expect. 45 Who then is a faithful and wise servant, whom his master made ruler over his household, to give them food in due season?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2546" name="Group 2"/>
          <p:cNvGraphicFramePr>
            <a:graphicFrameLocks noGrp="1"/>
          </p:cNvGraphicFramePr>
          <p:nvPr/>
        </p:nvGraphicFramePr>
        <p:xfrm>
          <a:off x="34925" y="115888"/>
          <a:ext cx="9074150" cy="54752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لذلك العبد الذي إذا جاء سيِّده يجده يفعل هكذا! الحقَّ أقولُ لكُم: إنه يُقيمه على جميع أمواله.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46 Heureux ce serviteur que son maître en arrivant trouvera en train de faire ce travail. 47 En vérité, je vous le déclare, il l'établira sur tous ses biens.</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Blessed is that servant whom his master, when he comes, will find so doing. 47 Assuredly, I say to you that he will make him ruler over all his goods.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357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41357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4594" name="Group 2"/>
          <p:cNvGraphicFramePr>
            <a:graphicFrameLocks noGrp="1"/>
          </p:cNvGraphicFramePr>
          <p:nvPr/>
        </p:nvGraphicFramePr>
        <p:xfrm>
          <a:off x="34925" y="44450"/>
          <a:ext cx="9074150" cy="688060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200" b="0" i="0" u="sng" strike="noStrike" cap="none" normalizeH="0" baseline="0">
                          <a:ln>
                            <a:noFill/>
                          </a:ln>
                          <a:solidFill>
                            <a:srgbClr val="FF9933"/>
                          </a:solidFill>
                          <a:effectLst/>
                          <a:latin typeface="Arial" charset="0"/>
                          <a:cs typeface="Times New Roman" pitchFamily="18" charset="0"/>
                        </a:rPr>
                        <a:t>37:17-18, 29</a:t>
                      </a:r>
                      <a:r>
                        <a:rPr kumimoji="0" lang="ar-EG" sz="3600" b="0" i="0" u="sng" strike="noStrike" cap="none" normalizeH="0" baseline="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والربُّ يعضدُ الصِّديقينَ، يعرفُ الربُّ طريقَ الذينَ لا عيبَ فيهم، ويكون ميراثهم إلى الأبدِ، والصِّدِّيقونَ يَرِثونَ الأرضَ، ويسكنونَ فيها إلى دهرِ الدُّهورِ.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7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en-US" sz="3200" b="0" i="0" u="sng" strike="noStrike" cap="none" normalizeH="0" baseline="0">
                          <a:ln>
                            <a:noFill/>
                          </a:ln>
                          <a:solidFill>
                            <a:srgbClr val="FF9933"/>
                          </a:solidFill>
                          <a:effectLst/>
                          <a:latin typeface="Arial" charset="0"/>
                          <a:cs typeface="Times New Roman" pitchFamily="18" charset="0"/>
                        </a:rPr>
                        <a:t> 37:17-18,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 Seigneur soutient les justes.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connaît les jours des hommes intègres, et leur patrimoine subsistera toujours.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Les justes possèdent le pays,ils y demeurent toujours, 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a:t>
                      </a:r>
                      <a:r>
                        <a:rPr kumimoji="0" lang="ar-EG" sz="32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37:17-18,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upholds the righteous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 Lord knows the days of the upright, And their inheritance shall be forever.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 righteous shall inherit the land, And dwell in it forever.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14605" name="Rectangle 13"/>
          <p:cNvSpPr>
            <a:spLocks noGrp="1" noChangeArrowheads="1"/>
          </p:cNvSpPr>
          <p:nvPr>
            <p:ph type="ctrTitle"/>
          </p:nvPr>
        </p:nvSpPr>
        <p:spPr/>
        <p:txBody>
          <a:bodyPr/>
          <a:lstStyle/>
          <a:p>
            <a:r>
              <a:rPr lang="en-US" sz="1000"/>
              <a:t>3pm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5618" name="Group 2"/>
          <p:cNvGraphicFramePr>
            <a:graphicFrameLocks noGrp="1"/>
          </p:cNvGraphicFramePr>
          <p:nvPr/>
        </p:nvGraphicFramePr>
        <p:xfrm>
          <a:off x="34925" y="44450"/>
          <a:ext cx="9074150" cy="679831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en-US" sz="3200" b="0" i="0" u="sng" strike="noStrike" cap="none" normalizeH="0" baseline="0">
                          <a:ln>
                            <a:noFill/>
                          </a:ln>
                          <a:solidFill>
                            <a:srgbClr val="FF9933"/>
                          </a:solidFill>
                          <a:effectLst/>
                          <a:latin typeface="Arial" charset="0"/>
                          <a:cs typeface="Arial" charset="0"/>
                        </a:rPr>
                        <a:t>13:33-37</a:t>
                      </a:r>
                      <a:r>
                        <a:rPr kumimoji="0" lang="ar-EG" sz="3600" b="0" i="0" u="sng" strike="noStrike" cap="none" normalizeH="0" baseline="0">
                          <a:ln>
                            <a:noFill/>
                          </a:ln>
                          <a:solidFill>
                            <a:srgbClr val="FF9933"/>
                          </a:solidFill>
                          <a:effectLst/>
                          <a:latin typeface="Arial" charset="0"/>
                          <a:cs typeface="Arial" charset="0"/>
                        </a:rPr>
                        <a:t>)</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انظروا ! واِسهروا وصلُّوا، لأنَّكم لا تعرفون متى يكون الوقت. كأنَّما إنسانٌ سافر وترك بيته، وأعطى عبيده السُّلطان، ولكلِّ واحدٍ عملهُ، وأوصى البوَّاب أن يسهر.</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Marc </a:t>
                      </a:r>
                      <a:r>
                        <a:rPr kumimoji="0" lang="en-US" sz="3200" b="0" i="0" u="sng" strike="noStrike" cap="none" normalizeH="0" baseline="0">
                          <a:ln>
                            <a:noFill/>
                          </a:ln>
                          <a:solidFill>
                            <a:srgbClr val="FF9933"/>
                          </a:solidFill>
                          <a:effectLst/>
                          <a:latin typeface="Arial" charset="0"/>
                          <a:cs typeface="Arial" charset="0"/>
                        </a:rPr>
                        <a:t>13:33-37</a:t>
                      </a:r>
                      <a:endParaRPr kumimoji="0" lang="fr-CA"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Prenez garde, restez éveillés, car vous ne savez pas quand ce sera le moment. C'est comme un homme qui part en voyage: il a laissé sa maison, confié à ses serviteurs l'autorité, à chacun sa tâche, et il a donné au portier l'ordre de veiller.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Mark 13:33-37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Take heed, watch and pray; for you do not know when the time is. 34 It is like a man going to a far country, who left his house and gave authority to his servants, and to each his work, and commanded the doorkeeper to watch.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15629" name="Rectangle 13"/>
          <p:cNvSpPr>
            <a:spLocks noGrp="1" noChangeArrowheads="1"/>
          </p:cNvSpPr>
          <p:nvPr>
            <p:ph type="ctrTitle"/>
          </p:nvPr>
        </p:nvSpPr>
        <p:spPr/>
        <p:txBody>
          <a:bodyPr/>
          <a:lstStyle/>
          <a:p>
            <a:r>
              <a:rPr lang="en-US" sz="1000"/>
              <a:t>3m</a:t>
            </a: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6642" name="Group 2"/>
          <p:cNvGraphicFramePr>
            <a:graphicFrameLocks noGrp="1"/>
          </p:cNvGraphicFramePr>
          <p:nvPr/>
        </p:nvGraphicFramePr>
        <p:xfrm>
          <a:off x="34925" y="44450"/>
          <a:ext cx="9074150" cy="677875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اِسهروا إذاً فانَّكم لا تعرفون متى يأتي ربُّ البيتِ، أمساءً، أم نصف اللَّيل، أم صياح الدِّيك، أم صباحاً. لئلاَّ يأتي بغتةً فيجدكم نياماً! وما أقوله لكم أقوله للجميع: اسهَرُوا.</a:t>
                      </a:r>
                      <a:r>
                        <a:rPr kumimoji="0" lang="en-US" sz="28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Veillez donc, car vous ne savez pas quand le maître de la maison va venir, le soir ou au milieu de la nuit, au chant du coq ou le matin,36 de peur qu'il n'arrive à l'improviste et ne vous trouve en train de dormir. 37 Ce que je vous dis je le dis à tous: veillez.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Watch therefore, for you do not know when the master of the house is coming--in the evening, at midnight, at the crowing of the rooster, or in the morning 36 lest, coming suddenly, he find you sleeping. 37 And what I say to you, I say to all: Watch!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766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41766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41766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41766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9714" name="Group 2"/>
          <p:cNvGraphicFramePr>
            <a:graphicFrameLocks noGrp="1"/>
          </p:cNvGraphicFramePr>
          <p:nvPr/>
        </p:nvGraphicFramePr>
        <p:xfrm>
          <a:off x="34925" y="44450"/>
          <a:ext cx="9074150" cy="6121401"/>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كورنثوس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3 : 4 ـ 23 ) </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إذا قال </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واحدٌ: " أنا لبُولُس " وآخر</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أنا لأبُلُّوس " أفلستُم جسديِّين؟ فمَن هو بولُس، ومن هو أبُلُّوس؟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Corinthiens 3 : 4 - 23</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Quand l'un déclare: "Moi, j'appartiens à Paul", l'autre: "Moi à Apollos", n'agissez-vous pas de manière tout humaine?5 Qu'est-ce donc qu'Apollos? Qu'est-ce que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Corinthians 3:4-23</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when one says, I am of Paul, and another, I am of Apollos, are you not carnal? 5 Who then is Paul, and who is Apollos,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19725" name="Rectangle 13"/>
          <p:cNvSpPr>
            <a:spLocks noGrp="1" noChangeArrowheads="1"/>
          </p:cNvSpPr>
          <p:nvPr>
            <p:ph type="ctrTitle"/>
          </p:nvPr>
        </p:nvSpPr>
        <p:spPr/>
        <p:txBody>
          <a:bodyPr/>
          <a:lstStyle/>
          <a:p>
            <a:r>
              <a:rPr lang="en-US" sz="1000"/>
              <a:t>3p</a:t>
            </a: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0738" name="Group 2"/>
          <p:cNvGraphicFramePr>
            <a:graphicFrameLocks noGrp="1"/>
          </p:cNvGraphicFramePr>
          <p:nvPr/>
        </p:nvGraphicFramePr>
        <p:xfrm>
          <a:off x="34925" y="44450"/>
          <a:ext cx="9074150" cy="6121401"/>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خادمان آمنتُم بواسطتهما، وكما أعطى الربُّ لكلِّ واحدٍ: أنا غرستُ وأبُلُّوس سقى، لكن الله كان يُنْمِي،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Des serviteurs par qui vous avez été amenés à la foi; chacun d'eux a agi selon les dons que le Seigneur lui a accordés. Moi, j'ai planté, Apollos a arrosé, mais c'est Dieu qui fait croître.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ministers through whom you believed, as the Lord gave to each one? 6 I planted, Apollos watered, but God gave the increase.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1762" name="Group 2"/>
          <p:cNvGraphicFramePr>
            <a:graphicFrameLocks noGrp="1"/>
          </p:cNvGraphicFramePr>
          <p:nvPr/>
        </p:nvGraphicFramePr>
        <p:xfrm>
          <a:off x="34925" y="115888"/>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إذاً ليس الغارسُ شيئاً ولا السَّاقي، بل الله الذي يُنْمِي، والغارس والسَّاقي هما واحدٌ، ولكن كل واحد سيأخُذُ أُجرته بحسب تعبِهِ. فإنَّنا نحن شركاء عاملان للـه، وأنتم فلاحة اللـه، بناء اللـه.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Ainsi celui qui plante n'est rien, celui qui arrose n'est rien: Dieu seul compte, lui qui fait croître. 8 Celui qui plante et celui qui arrose, c'est tout un, et chacun recevra son salaire à la mesure de son propre travail. 9 Car nous travaillons ensemble à l'oeuvre de Dieu, la construction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So then neither he who plants is anything, nor he who waters, but God who gives the increase. 8 Now he who plants and he who waters are one, and each one will receive his own reward according to his own labor. 9 For we are God's fellow workers; you are God's field, you are God's building.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2786" name="Group 2"/>
          <p:cNvGraphicFramePr>
            <a:graphicFrameLocks noGrp="1"/>
          </p:cNvGraphicFramePr>
          <p:nvPr/>
        </p:nvGraphicFramePr>
        <p:xfrm>
          <a:off x="34925" y="115888"/>
          <a:ext cx="9074150" cy="683184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حسب نعمة اللـه المُعطاة لي كبنَّاءٍ حكيم ماهر قد وضعت أساساً، وآخر يبني عليه. ولكن فلينظر كل واحدٍ كيف يبني عليه. فإنه لا يستطيع أحدٌ أن يضع أساساً آخر غير الذي وُضِعَ،  الذي هو يسوع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Selon la grâce que Dieu m'a donnée, comme un bon architecte, j'ai posé le fondement, un autre bâtit dessus. Mais que chacun prenne garde à la manière dont il bâtit. 11 Quant au fondement, nul ne peut en poser un autre que celui qui est en place: Jésus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According to the grace of God which was given to me, as a wise master builder I have laid the foundation, and another builds on it. But let each one take heed how he builds on it. 11 For no other foundation can anyone lay than that which is laid, which is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3810" name="Group 2"/>
          <p:cNvGraphicFramePr>
            <a:graphicFrameLocks noGrp="1"/>
          </p:cNvGraphicFramePr>
          <p:nvPr/>
        </p:nvGraphicFramePr>
        <p:xfrm>
          <a:off x="34925" y="115888"/>
          <a:ext cx="9074150" cy="644487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كان واحدٌ يبني على هذا الأساس: ذهباً فضَّةً حجارةً كريمةً حطباً عُشباً قشاً، فسيُعلَن عمل كل واحدٍ لأن اليوم سيُظهِرهُ. لأنه بنارٍ يُستعلَن، وستمتحن النار عمل كل واحدٍ كيف ما هو.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Que l'on bâtisse sur ce fondement avec de l'or, de l'argent, des pierres précieuses, du bois, du foin ou de la paille,13 l'oeuvre de chacun sera mise en évidence. Le jour du jugement la fera connaître, car il se manifeste par le feu, et le feu éprouvera ce que vaut l'oeuvre de chacun.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if anyone builds on this foundation with gold, silver, precious stones, wood, hay, straw, 13 each one's work will become clear; for the Day will declare it, because it will be revealed by fire; and the fire will test each one's work, of what sort it is.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4834" name="Group 2"/>
          <p:cNvGraphicFramePr>
            <a:graphicFrameLocks noGrp="1"/>
          </p:cNvGraphicFramePr>
          <p:nvPr/>
        </p:nvGraphicFramePr>
        <p:xfrm>
          <a:off x="34925" y="115888"/>
          <a:ext cx="9074150" cy="644487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بقيَ عمله الذي بناه ثابت سينال أجرته. ومَن احترق عمله فسيخسر، وأمَّا هو فسيخلُص، ولكن كما بنارٍ. أمَا تعلمون أنَّكم هيكل اللـه، وروح اللـه ساكن فيكم؟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Celui dont l'oeuvre subsistera recevra un salaire.15 Celui dont l'oeuvre sera consumée en sera privé; lui-même sera sauvé, mais comme on l'est à travers le feu.16 Ne savez-vous pas que vous êtes le temple de Dieu, et que l'Esprit de Dieu habite en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If anyone's work which he has built on it endures, he will receive a reward. 15 If anyone's work is burned, he will suffer loss; but he himself will be saved, yet so as through fire. 16 Do you not know that you are the temple of God and that the Spirit of God dwells in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5858" name="Group 2"/>
          <p:cNvGraphicFramePr>
            <a:graphicFrameLocks noGrp="1"/>
          </p:cNvGraphicFramePr>
          <p:nvPr/>
        </p:nvGraphicFramePr>
        <p:xfrm>
          <a:off x="34925" y="115888"/>
          <a:ext cx="9074150" cy="6831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يُنجَّس هيكل اللـه فسيُفسِده اللـه، لأن هيكل اللـه مُقدَّسٌ الذي أنتم هو. لا يغرنَّ أحدٌ نفسه. إن كان أحدٌ يظنُّ أنه حكيمٌ بينكم في هذا الدَّهر، فَليَصر جاهلاً لكي يصير حكيماً! لأن حكمة هذا العالم جهالةٌ عند الله، لأنه مكتوبٌ: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Si quelqu'un détruit le temple de Dieu, Dieu le détruira. Car le temple de Dieu est saint et ce temple, c'est vous.18 Que personne ne s'abuse; si quelqu'un parmi vous se croit sage à la manière de ce monde, qu'il devienne fou pour être sage; car la sagesse de ce monde est folie devant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If anyone defiles the temple of God, God will destroy him. For the temple of God is holy, which temple you are. 18 Let no one deceive himself. If anyone among you seems to be wise in this age, let him become a fool that he may become wise.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6882" name="Group 2"/>
          <p:cNvGraphicFramePr>
            <a:graphicFrameLocks noGrp="1"/>
          </p:cNvGraphicFramePr>
          <p:nvPr/>
        </p:nvGraphicFramePr>
        <p:xfrm>
          <a:off x="34925" y="115888"/>
          <a:ext cx="9074150" cy="601815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الآخذ الحُكماء بمكرهم ". وأيضاً: " الربُّ يعلم أفكار الحُكماء أنَّها باطلةٌ ". فلا يفتخرنَّ أحدٌ بالناس، فإن كل شىءٍ لكم: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est écrit en effet: "Il prend les sages à leur propre ruse, et encore: Le Seigneur connaît les pensées des sages. Il sait qu'elles sont vaines. 20 Ainsi, que personne ne fonde son orgueil sur des hommes, car tout est à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wisdom of this world is foolishness with God. For it is written, He catches the wise in their own craftiness; 20 and again, The Lord knows the thoughts of the wise, that they are futile. 21 Therefore let no one boast in men. For all things are yours: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7906" name="Group 2"/>
          <p:cNvGraphicFramePr>
            <a:graphicFrameLocks noGrp="1"/>
          </p:cNvGraphicFramePr>
          <p:nvPr/>
        </p:nvGraphicFramePr>
        <p:xfrm>
          <a:off x="34925" y="115888"/>
          <a:ext cx="9074150" cy="5907088"/>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كان بولس، أو أبلُّوس، أو كيفا ( الصفا )، أو العالم، أو الحياة، أو الموت، أو الأشياء الحاضرة، أو المستقبلة. جميعها هى لكم. وأنتم للمسيح، والمسيح 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Paul, Apollos, ou Céphas, le monde, la vie ou la mort, le présent ou l'avenir, tout est à vous, mais vous êtes à Christ, et Christ est à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whether Paul or Apollos or Cephas, or the world or life or death, or things present or things to come--all are yours. 23 And you are Christ's, and Christ is God's.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893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995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4299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42995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2002" name="Group 2"/>
          <p:cNvGraphicFramePr>
            <a:graphicFrameLocks noGrp="1"/>
          </p:cNvGraphicFramePr>
          <p:nvPr/>
        </p:nvGraphicFramePr>
        <p:xfrm>
          <a:off x="34925" y="44450"/>
          <a:ext cx="9074150" cy="639159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a:t>
                      </a:r>
                      <a:r>
                        <a:rPr kumimoji="0" lang="ar-SA" sz="3200" b="0" i="0" u="sng" strike="noStrike" cap="none" normalizeH="0" baseline="0">
                          <a:ln>
                            <a:noFill/>
                          </a:ln>
                          <a:solidFill>
                            <a:srgbClr val="FF9900"/>
                          </a:solidFill>
                          <a:effectLst/>
                          <a:latin typeface="Arial" charset="0"/>
                          <a:cs typeface="Arial" charset="0"/>
                        </a:rPr>
                        <a:t> بطرس الرسول الأولى</a:t>
                      </a:r>
                      <a:r>
                        <a:rPr kumimoji="0" lang="en-US"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  ( 5 : 5</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14 )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أنتُم أيُّها الشُّبَّان اخضعوا للشُّيوخ، وكونوا جميعاً مُتسربلينَ بالتَّواضع بعضكم لبعضٍ، لأن الله يُقاوِم المُستكبرين، ويُعطِي نعمةً للمتواضعين.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De même, jeunes gens, soyez soumis aux anciens. 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Likewise you younger people, submit yourselves to your elders. Yes, all of you be submissive to one another, and be clothed with humility, for God resists the proud, But gives grace to the humble.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32013" name="Rectangle 13"/>
          <p:cNvSpPr>
            <a:spLocks noGrp="1" noChangeArrowheads="1"/>
          </p:cNvSpPr>
          <p:nvPr>
            <p:ph type="ctrTitle"/>
          </p:nvPr>
        </p:nvSpPr>
        <p:spPr/>
        <p:txBody>
          <a:bodyPr/>
          <a:lstStyle/>
          <a:p>
            <a:r>
              <a:rPr lang="en-US" sz="1000"/>
              <a:t>3c</a:t>
            </a:r>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3026" name="Group 2"/>
          <p:cNvGraphicFramePr>
            <a:graphicFrameLocks noGrp="1"/>
          </p:cNvGraphicFramePr>
          <p:nvPr/>
        </p:nvGraphicFramePr>
        <p:xfrm>
          <a:off x="34925" y="44450"/>
          <a:ext cx="9074150" cy="687000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زمان الافتقاد، مُلقينَ كلَّ همِّكُم عليه، لأنه هو يعتني بكم.  كونوا مُتيقِّظينَ واسهروا. لأن إبليس عدوكم يجول كأسدٍ زائر، يلتمس مَن يبتلعه.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4050" name="Group 2"/>
          <p:cNvGraphicFramePr>
            <a:graphicFrameLocks noGrp="1"/>
          </p:cNvGraphicFramePr>
          <p:nvPr/>
        </p:nvGraphicFramePr>
        <p:xfrm>
          <a:off x="34925" y="44450"/>
          <a:ext cx="9074150" cy="608958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الإيمان، عالمين أن نفس هذه الآلام تُجرَى على إخوتكم الذين في العالم. وإله كلّ نعمةٍ الذي دعاكُم إلى مجدهِ الأبديِّ في المسيح يسوع، بعدما تألَّمتُم يسيراً،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5074" name="Group 2"/>
          <p:cNvGraphicFramePr>
            <a:graphicFrameLocks noGrp="1"/>
          </p:cNvGraphicFramePr>
          <p:nvPr/>
        </p:nvGraphicFramePr>
        <p:xfrm>
          <a:off x="34925" y="44450"/>
          <a:ext cx="9074150" cy="66976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السُّلطان والمجد إلى الأبدِ. آمين. بيد سلوانس الأخ الأمين،ـ كما أظُنُّ ـ كتبتُ إليكُم بكلماتٍ قليلةٍ واعظاً وشاهداً، أن هذه هيَ نعمة الله بالحقِّ التي فيها تَقُومُونَ. هو يهيئكُم، ويثبِّتكُم، ويقوِّيكُم، ويمكِّنكُم.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vous affermira, vous fortifiera, vous rendra inébranlables. 11 A lui la domination pour les siècles, Amen.12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perfect, establish, strengthen, and settle you. 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6098" name="Group 2"/>
          <p:cNvGraphicFramePr>
            <a:graphicFrameLocks noGrp="1"/>
          </p:cNvGraphicFramePr>
          <p:nvPr/>
        </p:nvGraphicFramePr>
        <p:xfrm>
          <a:off x="34925" y="115888"/>
          <a:ext cx="9074150" cy="56890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تُسلِّم عليكُم الصِّدِّيقة المُختارة التي في بابلون ( مصر )، ومرقس ابني. سلِّموا بعضُكُم على بعضٍ بقبلة المحبَّة. السَّلامُ لكُم جميعاً أيُّها الذينَ في المسيح يسوع.</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2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814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4381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43814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43814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0194" name="Group 2"/>
          <p:cNvGraphicFramePr>
            <a:graphicFrameLocks noGrp="1"/>
          </p:cNvGraphicFramePr>
          <p:nvPr/>
        </p:nvGraphicFramePr>
        <p:xfrm>
          <a:off x="34925" y="44450"/>
          <a:ext cx="9074150" cy="6553709"/>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fr-FR" sz="3000" b="0" i="0" u="sng" strike="noStrike" cap="none" normalizeH="0" baseline="0">
                          <a:ln>
                            <a:noFill/>
                          </a:ln>
                          <a:solidFill>
                            <a:srgbClr val="FF9900"/>
                          </a:solidFill>
                          <a:effectLst/>
                          <a:latin typeface="Arial" charset="0"/>
                          <a:cs typeface="Arial" charset="0"/>
                        </a:rPr>
                        <a:t>18:24 - 19:6 </a:t>
                      </a:r>
                      <a:endParaRPr kumimoji="0" lang="en-US" sz="30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none" strike="noStrike" cap="none" normalizeH="0" baseline="0">
                          <a:ln>
                            <a:noFill/>
                          </a:ln>
                          <a:solidFill>
                            <a:schemeClr val="bg1"/>
                          </a:solidFill>
                          <a:effectLst/>
                          <a:latin typeface="Arial" charset="0"/>
                          <a:cs typeface="Arial" charset="0"/>
                        </a:rPr>
                        <a:t>وكان يوجد يهوديٌّ اسمه أبولُّوس، إسكندريُّ الجنس، رجلٌ فصيحٌ قَدُمَ إلى أفسس مُقتدرٌ في الكتب. هذا كان تلميذاً لطريقة الربِّ.</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fr-FR" sz="3400" b="0" i="0" u="sng" strike="noStrike" cap="none" normalizeH="0" baseline="0">
                          <a:ln>
                            <a:noFill/>
                          </a:ln>
                          <a:solidFill>
                            <a:srgbClr val="FF9900"/>
                          </a:solidFill>
                          <a:effectLst/>
                          <a:latin typeface="Arial" charset="0"/>
                          <a:cs typeface="Arial" charset="0"/>
                        </a:rPr>
                        <a:t>18:24 - 19:6 </a:t>
                      </a:r>
                      <a:endParaRPr kumimoji="0" lang="ar-EG" sz="34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t>
                      </a:r>
                      <a:r>
                        <a:rPr kumimoji="0" lang="fr-FR" sz="2800" b="0" i="0" u="none" strike="noStrike" cap="none" normalizeH="0" baseline="0">
                          <a:ln>
                            <a:noFill/>
                          </a:ln>
                          <a:solidFill>
                            <a:schemeClr val="bg1"/>
                          </a:solidFill>
                          <a:effectLst/>
                          <a:latin typeface="Arial" charset="0"/>
                          <a:cs typeface="Arial" charset="0"/>
                        </a:rPr>
                        <a:t>Un Juif nommé Apollos, originaire d'Alexandrie, était arrivé à Éphèse. 25 C'était un homme savant, versé dans les Écritures. Il avait été informé de la Voie du Seigneur et, l'esprit plein de ferveur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18:24-19:6</a:t>
                      </a:r>
                      <a:endParaRPr kumimoji="0" lang="ar-EG" sz="34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a certain Jew named Apollos, born at Alexandria, an eloquent man and mighty in the Scriptures, came to Ephesus. 25 This man had been instructed in the way of the Lord; and being fervent in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40205" name="Rectangle 13"/>
          <p:cNvSpPr>
            <a:spLocks noGrp="1" noChangeArrowheads="1"/>
          </p:cNvSpPr>
          <p:nvPr>
            <p:ph type="ctrTitle"/>
          </p:nvPr>
        </p:nvSpPr>
        <p:spPr/>
        <p:txBody>
          <a:bodyPr/>
          <a:lstStyle/>
          <a:p>
            <a:r>
              <a:rPr lang="en-US" sz="1000"/>
              <a:t>3a</a:t>
            </a:r>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1218" name="Group 2"/>
          <p:cNvGraphicFramePr>
            <a:graphicFrameLocks noGrp="1"/>
          </p:cNvGraphicFramePr>
          <p:nvPr/>
        </p:nvGraphicFramePr>
        <p:xfrm>
          <a:off x="34925" y="115888"/>
          <a:ext cx="9074150" cy="64103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وهو حارٌّ بالرُّوح يتكلَّم ويعلِّم بتدقيق ما يختصُّ بيسوع. عارفاً معموديَّة يوحنَّا فقط. وابتدأ هذا يُجاهِر في المجمع.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prêchait et enseignait exactement ce qui concernait Jésus, tout en ne connaissant que le baptême de Jean. 26 Il se mit donc à parler en toute assurance dans la synagogue.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spoke and taught accurately the things of the Lord, though he knew only the baptism of John. 26 So he began to speak boldly in the synagogue.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2242" name="Group 2"/>
          <p:cNvGraphicFramePr>
            <a:graphicFrameLocks noGrp="1"/>
          </p:cNvGraphicFramePr>
          <p:nvPr/>
        </p:nvGraphicFramePr>
        <p:xfrm>
          <a:off x="34925" y="115888"/>
          <a:ext cx="9074150" cy="6516308"/>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سمعه بريسكِّلا وأكيلا قبلاه إليهما، وعلَّماه طريق الله بأكثر تدقيق. وإذ كان يريد أن ينطلق إلى أخائية، حضوا الإخوة وكتبوا للتَّلاميذ أن يقبلوه.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lorsqu'ils l'eurent entendu, Priscille et Aquilas le prirent avec eux et lui présentèrent plus exactement encore la Voie de Dieu. 27 Comme il avait l'intention de se rendre en Achaïe, les frères l'approuvèrent et écrivirent aux disciples de lui faire bon accueil.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When Aquila and Priscilla heard him, they took him aside and explained to him the way of God more accurately. 27 And when he desired to cross to Achaia, the brethren wrote, exhorting the disciples to receive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3266" name="Group 2"/>
          <p:cNvGraphicFramePr>
            <a:graphicFrameLocks noGrp="1"/>
          </p:cNvGraphicFramePr>
          <p:nvPr/>
        </p:nvGraphicFramePr>
        <p:xfrm>
          <a:off x="34925" y="115888"/>
          <a:ext cx="9074150" cy="59451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جاء هذا نفع المؤمنين كثيراً بالنِّعمة. لأنه كان يُفحِم اليهود باشتدادٍ جهراً، مبيِّناً لهم من الكتب أن المسيح هو يسوع. فحدث إذ كان أبولُّوس في كورنثوس،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Une fois arrivé, il fut, par la grâce de Dieu,28 d'un grand secours aux fidèles, car la force de ses arguments avait raison des Juifs en public, quand il prouvait par les Écritures que le Messie, c'était Jésus. 1 Ce fut pendant le séjour d'Apollos à Corinthe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arrived, he greatly helped those who had believed through grace; 28 for he vigorously refuted the Jews publicly, showing from the Scriptures that Jesus is the Christ. 1 And it happened, while Apollos was at Corinth,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4290" name="Group 2"/>
          <p:cNvGraphicFramePr>
            <a:graphicFrameLocks noGrp="1"/>
          </p:cNvGraphicFramePr>
          <p:nvPr/>
        </p:nvGraphicFramePr>
        <p:xfrm>
          <a:off x="34925" y="1158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 بولس بعدما اجتاز في النواحي العالية لكي يأتي إلى أفسس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وجد تلاميذاً. فقال لهم: " هل قَبِلتُم الرُّوح القُدس لما آمنتم؟ " قالوا له: " ولا سمعنا أنه يوجد روح قدس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609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Paul arriva à Éphèse en passant par le haut pays. Il y trouva quelques disciples 2 et leur demanda: "Avez-vous reçu l'Esprit Saint, quand vous êtes devenus croyants?" - "Mais, lui répondirent-ils, nous n'avons même pas entendu parler d'Esprit Saint."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Paul, having passed through the upper regions, came to Ephesus. And finding some disciples 2 he said to them, Did you receive the Holy Spirit when you believed? So they said to him, We have not so much as heard whether there is a Holy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5314" name="Group 2"/>
          <p:cNvGraphicFramePr>
            <a:graphicFrameLocks noGrp="1"/>
          </p:cNvGraphicFramePr>
          <p:nvPr/>
        </p:nvGraphicFramePr>
        <p:xfrm>
          <a:off x="34925" y="115888"/>
          <a:ext cx="9074150" cy="6587745"/>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فبماذا اعتمدتم؟ " فقالوا: " بمعمودية يوحنَّا ". فقال بولس: " إن يوحنَّا عمَّد الشعب بمعموديَّة التَّوبة قائلاً أن يؤمنوا بالذي يأتي بعده، أي بيسوع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demanda: "Quel baptême alors avez-vous reçu?" Ils répondirent: "Le baptême de Jean. 4 Paul reprit: "Jean donnait un baptême de conversion et il demandait au peuple de croire en celui qui viendrait après lui, c'est-à-dire en Jésus.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he said to them, Into what then were you baptized? So they said, Into John's baptism. 4 Then Paul said, John indeed baptized with a baptism of repentance, saying to the people that they should believe on Him who would come after him, that is, on Christ Jesus.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6338" name="Group 2"/>
          <p:cNvGraphicFramePr>
            <a:graphicFrameLocks noGrp="1"/>
          </p:cNvGraphicFramePr>
          <p:nvPr/>
        </p:nvGraphicFramePr>
        <p:xfrm>
          <a:off x="34925" y="115888"/>
          <a:ext cx="9074150" cy="5978526"/>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اعتمدوا بِاسم الربِّ يسوع. ولمَّا وضع بولس يديه عليهم حلَّ الرُّوح القدس عليهم، فطفقوا ينطقونَ بألسِنةٍ ويتنبَّأونَ.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Ils l'écoutèrent et reçurent le baptême au nom du Seigneur Jésus.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Paul leur imposa les mains et l'Esprit Saint vint sur eux: ils parlaient en langues et prophétisaient.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When they heard this, they were baptized in the name of the Lord Jesus. 6 And when Paul had laid hands on them, the Holy Spirit came upon them, and they spoke with tongues and prophesied.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6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838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941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0434" name="Group 2"/>
          <p:cNvGraphicFramePr>
            <a:graphicFrameLocks noGrp="1"/>
          </p:cNvGraphicFramePr>
          <p:nvPr/>
        </p:nvGraphicFramePr>
        <p:xfrm>
          <a:off x="34925" y="44450"/>
          <a:ext cx="9074150" cy="64103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37:30-31</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 الصِّدِّيق يتلو الحِكمة. ولِسَانُه يَنطقُ بالحُكْمِ : ناموسُ اللهِ في قلبهِ. ولا تتعرقلُ خطواتُه. 	هللويا.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 </a:t>
                      </a:r>
                      <a:r>
                        <a:rPr kumimoji="0" lang="en-US" sz="2800" b="0" i="0" u="sng" strike="noStrike" cap="none" normalizeH="0" baseline="0">
                          <a:ln>
                            <a:noFill/>
                          </a:ln>
                          <a:solidFill>
                            <a:srgbClr val="FF9933"/>
                          </a:solidFill>
                          <a:effectLst/>
                          <a:latin typeface="Arial" charset="0"/>
                          <a:cs typeface="Times New Roman" pitchFamily="18" charset="0"/>
                        </a:rPr>
                        <a:t>37:30-31</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La bouche du juste répète la sagesse et sa langue énonce le droit. La loi de son.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Dieu est dans son coeur, ses pas ne fléchissent pas,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37:30-31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The mouth of the righteous speaks wisdom, And his tongue talks of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The law of his God is in his heart; None of his steps shall slide.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50445" name="Rectangle 13"/>
          <p:cNvSpPr>
            <a:spLocks noGrp="1" noChangeArrowheads="1"/>
          </p:cNvSpPr>
          <p:nvPr>
            <p:ph type="ctrTitle"/>
          </p:nvPr>
        </p:nvSpPr>
        <p:spPr/>
        <p:txBody>
          <a:bodyPr/>
          <a:lstStyle/>
          <a:p>
            <a:r>
              <a:rPr lang="en-US" sz="1000"/>
              <a:t>3pg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1458" name="Group 2"/>
          <p:cNvGraphicFramePr>
            <a:graphicFrameLocks noGrp="1"/>
          </p:cNvGraphicFramePr>
          <p:nvPr/>
        </p:nvGraphicFramePr>
        <p:xfrm>
          <a:off x="34925" y="44450"/>
          <a:ext cx="9074150" cy="6049963"/>
        </p:xfrm>
        <a:graphic>
          <a:graphicData uri="http://schemas.openxmlformats.org/drawingml/2006/table">
            <a:tbl>
              <a:tblPr rtl="1"/>
              <a:tblGrid>
                <a:gridCol w="3889375">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16:1-12</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أيضاً لتلاميذه: " كان إنسانٌ غنيٌّ له وكيلٌ، فوشِيَ به إليه بأنه يُبَذِّر أمواله.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16:1-12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Puis Jésus dit à ses disciples: "Un homme riche avait un gérant qui fut accusé devant lui de dilapider ses biens.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16:1-12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He also said to His disciples: There was a certain rich man who had a steward, and an accusation was brought to him that this man was wasting his goods.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51469" name="Rectangle 13"/>
          <p:cNvSpPr>
            <a:spLocks noGrp="1" noChangeArrowheads="1"/>
          </p:cNvSpPr>
          <p:nvPr>
            <p:ph type="ctrTitle"/>
          </p:nvPr>
        </p:nvSpPr>
        <p:spPr/>
        <p:txBody>
          <a:bodyPr/>
          <a:lstStyle/>
          <a:p>
            <a:r>
              <a:rPr lang="en-US" sz="1000"/>
              <a:t>3g</a:t>
            </a:r>
          </a:p>
        </p:txBody>
      </p:sp>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2482" name="Group 2"/>
          <p:cNvGraphicFramePr>
            <a:graphicFrameLocks noGrp="1"/>
          </p:cNvGraphicFramePr>
          <p:nvPr/>
        </p:nvGraphicFramePr>
        <p:xfrm>
          <a:off x="34925" y="44450"/>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فدعاه وقال له: ما هذا الذي أسمعه عنكَ؟ أعطني حساب الوكالة لأنَّك لا تكون وكيلاً بعد. فقال الوكيل في نفسه: ماذا أفعل؟ سيِّدي يأخذ منِّي الوكالة. ولستُ أستطيع أن أنقب وأستحي أن أسأل صدقة.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le fit appeler et lui dit: "Qu'est-ce que j'entends dire de toi? Rends les comptes de ta gestion, car désormais tu ne pourras plus gérer mes affaires." 3 Le gérant se dit alors en lui-même: "Que vais-je faire, puisque mon maître me retire la gérance? Bêcher? Je n'en ai pas la force. Mendier? J'en ai honte.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So he called him and said to him, `What is this I hear about you? Give an account of your stewardship, for you can no longer be steward.' 3 Then the steward said within himself, `What shall I do? For my master is taking the stewardship away from me. I cannot dig; I am ashamed to beg.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3506" name="Group 2"/>
          <p:cNvGraphicFramePr>
            <a:graphicFrameLocks noGrp="1"/>
          </p:cNvGraphicFramePr>
          <p:nvPr/>
        </p:nvGraphicFramePr>
        <p:xfrm>
          <a:off x="34925" y="44450"/>
          <a:ext cx="9074150" cy="56896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علِمتُ ماذا أصنع، حتَّى إذا عُزلتُ عن الوكالة يقبلوني في بيوتهم. فدعا كل واحدٍ من مديوني سيِّده، وقال للأوَّل: كـم عـليـك لسـيِّدي؟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Je sais ce que je vais faire pour qu'une fois écarté de la gérance, il y ait des gens qui m'accueillent chez eux.5 Il fit venir alors un par un les débiteurs de son maître et il dit au premier: "Combien dois-tu à mon maître?"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resolved what to do, that when I am put out of the stewardship, they may receive me into their houses.' 5 So he called every one of his master's debtors to him, and said to the first, `How much do you owe my master?'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4530" name="Group 2"/>
          <p:cNvGraphicFramePr>
            <a:graphicFrameLocks noGrp="1"/>
          </p:cNvGraphicFramePr>
          <p:nvPr/>
        </p:nvGraphicFramePr>
        <p:xfrm>
          <a:off x="34925" y="44450"/>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أمَّـا هو فقال: مئة قفيز ( بثِّ ) زيتٍ. فقال: خُذ صكَّك واجلس عاجلاً واكتُب خمسين. ثم قال لآخر: وأنت كم عليك؟ فقال مئَة كرِّ قمح. فقال له: خُذ صكَّك واكتُب ثمانين.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Celui-ci répondit: "Cent jarres d'huile." Le gérant lui dit: "Voici ton reçu, vite, assieds-toi et écris cinquante.7 Il dit ensuite à un autre: "Et toi, combien dois-tu?" Celui-ci répondit: "Cent sacs de blé." Le gérant lui dit: "Voici ton reçu et écris quatre-vingts."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he said, `A hundred measures of oil.' So he said to him, `Take your bill, and sit down quickly and write fifty.' 7 Then he said to another, `And how much do you owe?' So he said, `A hundred measures of wheat.' And he said to him, `Take your bill, and write eighty.'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5554" name="Group 2"/>
          <p:cNvGraphicFramePr>
            <a:graphicFrameLocks noGrp="1"/>
          </p:cNvGraphicFramePr>
          <p:nvPr/>
        </p:nvGraphicFramePr>
        <p:xfrm>
          <a:off x="107950" y="44450"/>
          <a:ext cx="9001125" cy="629824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فمدح السيِّد وكيل الظُّلم إذ بحكمةٍ صنع، لأنَّ أبناء هـذا الدَّهر أحكم من أبناء النُّور في جيلهم. وأنا أقول لكم: اصنعوا لكم أصدقاء بمال الظُّلم،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le maître fit l'éloge du gérant trompeur, parce qu'il avait agi avec habileté. En effet, ceux qui appartiennent à ce monde sont plus habiles vis-à-vis de leurs semblables que ceux qui appartiennent à la lumière. 9 Eh bien, moi, je vous dis: faites-vous des amis avec l'argent trompeur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the master commended the unjust steward because he had dealt shrewdly. For the sons of this world are more shrewd in their generation than the sons of light. 9 And I say to you, make friends for yourselves by unrighteous mammon,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6578" name="Group 2"/>
          <p:cNvGraphicFramePr>
            <a:graphicFrameLocks noGrp="1"/>
          </p:cNvGraphicFramePr>
          <p:nvPr/>
        </p:nvGraphicFramePr>
        <p:xfrm>
          <a:off x="34925" y="44450"/>
          <a:ext cx="9074150" cy="5727065"/>
        </p:xfrm>
        <a:graphic>
          <a:graphicData uri="http://schemas.openxmlformats.org/drawingml/2006/table">
            <a:tbl>
              <a:tblPr rtl="1"/>
              <a:tblGrid>
                <a:gridCol w="5400675">
                  <a:extLst>
                    <a:ext uri="{9D8B030D-6E8A-4147-A177-3AD203B41FA5}">
                      <a16:colId xmlns:a16="http://schemas.microsoft.com/office/drawing/2014/main" val="20000"/>
                    </a:ext>
                  </a:extLst>
                </a:gridCol>
                <a:gridCol w="36734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إذا فَنِيتُم يقبلونكم في المظالِّ الأبديَّة. الأمين في القليل يكون أميناً أيضاً في الكثير. والظَّالم في القليل ظالمٌ أيضاً في الكثير.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qu'une fois celui-ci disparu, ces amis vous accueillent dans leurs demeures éternelles. 10 Celui qui est digne de confiance pour une toute petite affaire est digne de confiance aussi pour une grande; et celui qui est trompeur pour une toute petite affaire est trompeur aussi pour une grande.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when you fail, they may receive you into an everlasting home. 10 He who is faithful in what is least is faithful also in much; and he who is unjust in what is least is unjust also in much.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7602" name="Group 2"/>
          <p:cNvGraphicFramePr>
            <a:graphicFrameLocks noGrp="1"/>
          </p:cNvGraphicFramePr>
          <p:nvPr/>
        </p:nvGraphicFramePr>
        <p:xfrm>
          <a:off x="34925" y="44450"/>
          <a:ext cx="9074150" cy="602284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لم تكونوا أُمناء في مال الظُّلم، فمَن يأتمنكُم في الحقِّ؟ وإنْ لم تكونوا أُمناء في ما هو للغير، فمَن يُعطيكُم ما هو لكم.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Si donc vous n'avez pas été dignes de confiance pour l'argent trompeur, qui vous confiera le bien véritable? 12 Et si vous n'avez pas été dignes de confiance pour ce qui vous est étranger, qui vous donnera ce qui est à vous?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Therefore if you have not been faithful in the unrighteous mammon, who will commit to your trust the true riches? 12 And if you have not been faithful in what is another man's, who will give you what is your own?.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8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3519" name="Group 15"/>
          <p:cNvGraphicFramePr>
            <a:graphicFrameLocks noGrp="1"/>
          </p:cNvGraphicFramePr>
          <p:nvPr/>
        </p:nvGraphicFramePr>
        <p:xfrm>
          <a:off x="468313" y="476250"/>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447925">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Fourth day of The Month of 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(22</a:t>
                      </a:r>
                      <a:r>
                        <a:rPr kumimoji="0" lang="en-US" sz="4000" b="0" i="0" u="none" strike="noStrike" cap="none" normalizeH="0" baseline="30000">
                          <a:ln>
                            <a:noFill/>
                          </a:ln>
                          <a:solidFill>
                            <a:srgbClr val="FF9900"/>
                          </a:solidFill>
                          <a:effectLst/>
                          <a:latin typeface="Arial" charset="0"/>
                          <a:cs typeface="Arial" charset="0"/>
                        </a:rPr>
                        <a:t>nd</a:t>
                      </a:r>
                      <a:r>
                        <a:rPr kumimoji="0" lang="en-US" sz="4000" b="0" i="0" u="none" strike="noStrike" cap="none" normalizeH="0" baseline="0">
                          <a:ln>
                            <a:noFill/>
                          </a:ln>
                          <a:solidFill>
                            <a:srgbClr val="FF9900"/>
                          </a:solidFill>
                          <a:effectLst/>
                          <a:latin typeface="Arial" charset="0"/>
                          <a:cs typeface="Arial" charset="0"/>
                        </a:rPr>
                        <a:t> of babah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الرابع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الثانى والعشرون من بابه )</a:t>
                      </a:r>
                      <a:r>
                        <a:rPr kumimoji="0" lang="ar-KW" sz="4000" b="1" i="0" u="none" strike="noStrike" cap="none" normalizeH="0" baseline="0">
                          <a:ln>
                            <a:noFill/>
                          </a:ln>
                          <a:solidFill>
                            <a:srgbClr val="FF9900"/>
                          </a:solidFill>
                          <a:effectLst/>
                          <a:latin typeface="Arial" charset="0"/>
                          <a:cs typeface="Arial" charset="0"/>
                        </a:rPr>
                        <a:t> </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Quatrième jour du mois de </a:t>
                      </a:r>
                      <a:r>
                        <a:rPr kumimoji="0" lang="en-US" sz="4000" b="0" i="0" u="none" strike="noStrike" cap="none" normalizeH="0" baseline="0">
                          <a:ln>
                            <a:noFill/>
                          </a:ln>
                          <a:solidFill>
                            <a:srgbClr val="FF9900"/>
                          </a:solidFill>
                          <a:effectLst/>
                          <a:latin typeface="Arial" charset="0"/>
                          <a:cs typeface="Arial" charset="0"/>
                        </a:rPr>
                        <a:t>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(22</a:t>
                      </a:r>
                      <a:r>
                        <a:rPr kumimoji="0" lang="en-US" sz="4000" b="0" i="0" u="none" strike="noStrike" cap="none" normalizeH="0" baseline="30000">
                          <a:ln>
                            <a:noFill/>
                          </a:ln>
                          <a:solidFill>
                            <a:srgbClr val="FF9900"/>
                          </a:solidFill>
                          <a:effectLst/>
                          <a:latin typeface="Arial" charset="0"/>
                          <a:cs typeface="Arial" charset="0"/>
                        </a:rPr>
                        <a:t>nd</a:t>
                      </a:r>
                      <a:r>
                        <a:rPr kumimoji="0" lang="en-US" sz="4000" b="0" i="0" u="none" strike="noStrike" cap="none" normalizeH="0" baseline="0">
                          <a:ln>
                            <a:noFill/>
                          </a:ln>
                          <a:solidFill>
                            <a:srgbClr val="FF9900"/>
                          </a:solidFill>
                          <a:effectLst/>
                          <a:latin typeface="Arial" charset="0"/>
                          <a:cs typeface="Arial" charset="0"/>
                        </a:rPr>
                        <a:t> de babah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45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53453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8637" name="Group 13"/>
          <p:cNvGraphicFramePr>
            <a:graphicFrameLocks noGrp="1"/>
          </p:cNvGraphicFramePr>
          <p:nvPr/>
        </p:nvGraphicFramePr>
        <p:xfrm>
          <a:off x="107950" y="44450"/>
          <a:ext cx="9001125" cy="6467540"/>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a:t>
                      </a:r>
                      <a:r>
                        <a:rPr kumimoji="0" lang="en-US" sz="3600" b="0" i="0" u="sng" strike="noStrike" cap="none" normalizeH="0" baseline="0">
                          <a:ln>
                            <a:noFill/>
                          </a:ln>
                          <a:solidFill>
                            <a:srgbClr val="FF9933"/>
                          </a:solidFill>
                          <a:effectLst/>
                          <a:latin typeface="Arial" charset="0"/>
                          <a:cs typeface="Arial" charset="0"/>
                        </a:rPr>
                        <a:t>105:1-3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احمدوا الرب ادعوا باسمه.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عرفوا بين الامم باعماله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غنوا له رنموا 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انشدوا بكل عجائبه. افتخروا باسمه القدوس.</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a:t>
                      </a:r>
                      <a:r>
                        <a:rPr kumimoji="0" lang="en-US" sz="3600" b="0" i="0" u="sng" strike="noStrike" cap="none" normalizeH="0" baseline="0">
                          <a:ln>
                            <a:noFill/>
                          </a:ln>
                          <a:solidFill>
                            <a:srgbClr val="FF9933"/>
                          </a:solidFill>
                          <a:effectLst/>
                          <a:latin typeface="Arial" charset="0"/>
                          <a:cs typeface="Arial" charset="0"/>
                        </a:rPr>
                        <a:t> 105:1-3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Célébrez l’Éternel, invoquez son nom ! Faites connaître parmi les peuples ses hauts faits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Chantez pour lui, Réfléchissez à toutes ses merveilles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Glorifiez–vous de son saint nom !</a:t>
                      </a:r>
                      <a:r>
                        <a:rPr kumimoji="0" lang="en-US" sz="2800" b="0" i="0" u="none" strike="noStrike" cap="none" normalizeH="0" baseline="0">
                          <a:ln>
                            <a:noFill/>
                          </a:ln>
                          <a:solidFill>
                            <a:schemeClr val="bg1"/>
                          </a:solidFill>
                          <a:effectLst/>
                          <a:latin typeface="Arial" charset="0"/>
                          <a:cs typeface="Arial" charset="0"/>
                        </a:rPr>
                        <a:t>    </a:t>
                      </a:r>
                      <a:r>
                        <a:rPr kumimoji="0" lang="fr-CA"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105:1-3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Oh, give thanks to the LORD! Call upon His name; make known His deeds among the peoples!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Sing to Him, talk of all His wondrous works!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Glory in His holy name.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58638" name="Rectangle 14"/>
          <p:cNvSpPr>
            <a:spLocks noGrp="1" noChangeArrowheads="1"/>
          </p:cNvSpPr>
          <p:nvPr>
            <p:ph type="ctrTitle"/>
          </p:nvPr>
        </p:nvSpPr>
        <p:spPr/>
        <p:txBody>
          <a:bodyPr/>
          <a:lstStyle/>
          <a:p>
            <a:r>
              <a:rPr lang="en-US" sz="1000"/>
              <a:t>4pv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9650" name="Group 2"/>
          <p:cNvGraphicFramePr>
            <a:graphicFrameLocks noGrp="1"/>
          </p:cNvGraphicFramePr>
          <p:nvPr/>
        </p:nvGraphicFramePr>
        <p:xfrm>
          <a:off x="107950" y="44450"/>
          <a:ext cx="9001125" cy="6194426"/>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Arial" charset="0"/>
                        </a:rPr>
                        <a:t>9:1-6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ودعا تلاميذه الاثني عشر واعطاهم قوة وسلطانا على جميع الشياطين وشفاء امراض. وارسلهم ليكرزوا بملكوت الله ويشفوا المرضى.</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9:1-6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Il appela les douze et leur donna la puissance et l’autorité sur tous les démons, ainsi que (le pouvoir) de guérir les maladies. 2  Il les envoya prêcher le royaume de Dieu et guérir (les malades).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9:1-6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He called His twelve disciples together and gave them power and authority over all demons, and to cure diseases. 2 He sent them to preach the kingdom of God and to heal the sick.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59661" name="Rectangle 13"/>
          <p:cNvSpPr>
            <a:spLocks noGrp="1" noChangeArrowheads="1"/>
          </p:cNvSpPr>
          <p:nvPr>
            <p:ph type="ctrTitle"/>
          </p:nvPr>
        </p:nvSpPr>
        <p:spPr/>
        <p:txBody>
          <a:bodyPr/>
          <a:lstStyle/>
          <a:p>
            <a:r>
              <a:rPr lang="en-US" sz="1000"/>
              <a:t>4v</a:t>
            </a:r>
          </a:p>
        </p:txBody>
      </p:sp>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0674" name="Group 2"/>
          <p:cNvGraphicFramePr>
            <a:graphicFrameLocks noGrp="1"/>
          </p:cNvGraphicFramePr>
          <p:nvPr/>
        </p:nvGraphicFramePr>
        <p:xfrm>
          <a:off x="107950" y="188913"/>
          <a:ext cx="9001125" cy="5806378"/>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لهم لا تحملوا شيئا للطريق لا عصا ولا مزودا ولا خبزا ولا فضة ولا يكون للواحد ثوبان. واي بيت دخلتموه فهناك اقيموا ومن هناك اخرجوا.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Il leur dit : Ne prenez rien pour le voyage, ni bâton, ni sac, ni pain, ni argent, et n’ayez pas deux tuniques. 4 Dans quelque maison que vous entriez, restez–y, et c’est de là que vous partirez.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He said to them, Take nothing for the journey, neither staffs nor bag nor bread nor money; and do not have two tunics apiece. 4 Whatever house you enter, stay there, and from there depart.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1698" name="Group 2"/>
          <p:cNvGraphicFramePr>
            <a:graphicFrameLocks noGrp="1"/>
          </p:cNvGraphicFramePr>
          <p:nvPr/>
        </p:nvGraphicFramePr>
        <p:xfrm>
          <a:off x="107950" y="115888"/>
          <a:ext cx="9072563" cy="6356352"/>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وكل من لا يقبلكم فاخرجوا من تلك المدينة وانفضوا الغبار ايضا عن ارجلكم شهادة عليهم.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خرجوا كانوا يجتازون في كل قرية يبشرون ويشفون في كل موضع</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partout où les gens ne vous reçoivent pas, en sortant de cette ville, secouez la poussière de vos pieds en témoignage contre eux. 6 Ils partirent et allèrent de village en village ; ils annonçaient la bonne nouvelle et opéraient partout des guérisons.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whoever will not receive you, when you go out of that city, shake off the very dust from your feet as a testimony against them.'' 6 So they departed and went through the towns, preaching the gospel and healing everywhere.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272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46272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3746" name="Group 2"/>
          <p:cNvGraphicFramePr>
            <a:graphicFrameLocks noGrp="1"/>
          </p:cNvGraphicFramePr>
          <p:nvPr/>
        </p:nvGraphicFramePr>
        <p:xfrm>
          <a:off x="34925" y="44450"/>
          <a:ext cx="9074150"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68:24,26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رأوا طرقك يا الله طرق الهي ملكي في القدس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الجماعات باركوا الله الرب ايها الخارجون من عين اسرائيل</a:t>
                      </a:r>
                      <a:r>
                        <a:rPr kumimoji="0" lang="en-US" sz="2800" b="0" i="0" u="none" strike="noStrike" cap="none" normalizeH="0" baseline="0">
                          <a:ln>
                            <a:noFill/>
                          </a:ln>
                          <a:solidFill>
                            <a:schemeClr val="bg1"/>
                          </a:solidFill>
                          <a:effectLst/>
                          <a:latin typeface="Arial" charset="0"/>
                          <a:cs typeface="Arial" charset="0"/>
                        </a:rPr>
                        <a:t>.</a:t>
                      </a:r>
                      <a:r>
                        <a:rPr kumimoji="0" lang="ar-SA" sz="28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68:24,26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Ils voient ta marche, ô Dieu ! La marche de mon Dieu,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Bénissez Dieu dans les rassemblements, le Seigneur, de la source d’Israël !</a:t>
                      </a:r>
                      <a:r>
                        <a:rPr kumimoji="0" lang="en-US" sz="2800" b="0" i="0" u="none" strike="noStrike" cap="none" normalizeH="0" baseline="0">
                          <a:ln>
                            <a:noFill/>
                          </a:ln>
                          <a:solidFill>
                            <a:schemeClr val="bg1"/>
                          </a:solidFill>
                          <a:effectLst/>
                          <a:latin typeface="Arial" charset="0"/>
                          <a:cs typeface="Arial" charset="0"/>
                        </a:rPr>
                        <a:t> Alleluia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68:24,26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They have seen Your procession, O God, the procession of my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Bless God in the congregations, the Lord, from the fountain of Israel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63757" name="Rectangle 13"/>
          <p:cNvSpPr>
            <a:spLocks noGrp="1" noChangeArrowheads="1"/>
          </p:cNvSpPr>
          <p:nvPr>
            <p:ph type="ctrTitle"/>
          </p:nvPr>
        </p:nvSpPr>
        <p:spPr/>
        <p:txBody>
          <a:bodyPr/>
          <a:lstStyle/>
          <a:p>
            <a:r>
              <a:rPr lang="en-US" sz="1000"/>
              <a:t>4pm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4770" name="Group 2"/>
          <p:cNvGraphicFramePr>
            <a:graphicFrameLocks noGrp="1"/>
          </p:cNvGraphicFramePr>
          <p:nvPr/>
        </p:nvGraphicFramePr>
        <p:xfrm>
          <a:off x="34925" y="44450"/>
          <a:ext cx="9001125" cy="616128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a:t>
                      </a:r>
                      <a:r>
                        <a:rPr kumimoji="0" lang="en-US" sz="3200" b="0" i="0" u="sng" strike="noStrike" cap="none" normalizeH="0" baseline="0">
                          <a:ln>
                            <a:noFill/>
                          </a:ln>
                          <a:solidFill>
                            <a:srgbClr val="FF9933"/>
                          </a:solidFill>
                          <a:effectLst/>
                          <a:latin typeface="Arial" charset="0"/>
                          <a:cs typeface="Arial" charset="0"/>
                        </a:rPr>
                        <a:t>17:5-10</a:t>
                      </a:r>
                      <a:r>
                        <a:rPr kumimoji="0" lang="fr-CA" sz="32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الرسل للرب زد ايماننا.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الرب لو كان لكم ايمان مثل حبة خردل لكنتم تقولون لهذه الجميزة انقلعي وانغرسي في البحر فتطيعكم</a:t>
                      </a:r>
                      <a:r>
                        <a:rPr kumimoji="0" lang="en-US"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Luc </a:t>
                      </a:r>
                      <a:r>
                        <a:rPr kumimoji="0" lang="en-US" sz="3200" b="0" i="0" u="sng" strike="noStrike" cap="none" normalizeH="0" baseline="0">
                          <a:ln>
                            <a:noFill/>
                          </a:ln>
                          <a:solidFill>
                            <a:srgbClr val="FF9933"/>
                          </a:solidFill>
                          <a:effectLst/>
                          <a:latin typeface="Arial" charset="0"/>
                          <a:cs typeface="Arial" charset="0"/>
                        </a:rPr>
                        <a:t>17:5-10</a:t>
                      </a:r>
                      <a:r>
                        <a:rPr kumimoji="0" lang="fr-CA"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Les apôtres dirent au Seigneur : Augmente–nous la foi.</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6  Et le Seigneur dit : Si vous aviez de la foi comme un grain de moutarde, vous diriez à ce mûrier : Déracine–toi, et plante–toi dans la mer ; et il vous obéirait.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17:5-10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the apostles said to the Lord, Increase our faith.'' 6 So the Lord said, If you have faith as a mustard seed, you can say to this mulberry tree, "Be pulled up by the roots and be planted in the sea,' and it would obey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64781" name="Rectangle 13"/>
          <p:cNvSpPr>
            <a:spLocks noGrp="1" noChangeArrowheads="1"/>
          </p:cNvSpPr>
          <p:nvPr>
            <p:ph type="ctrTitle"/>
          </p:nvPr>
        </p:nvSpPr>
        <p:spPr/>
        <p:txBody>
          <a:bodyPr/>
          <a:lstStyle/>
          <a:p>
            <a:r>
              <a:rPr lang="en-US" sz="1000"/>
              <a:t>4m</a:t>
            </a:r>
          </a:p>
        </p:txBody>
      </p:sp>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5794" name="Group 2"/>
          <p:cNvGraphicFramePr>
            <a:graphicFrameLocks noGrp="1"/>
          </p:cNvGraphicFramePr>
          <p:nvPr/>
        </p:nvGraphicFramePr>
        <p:xfrm>
          <a:off x="34925" y="44450"/>
          <a:ext cx="9074150" cy="68470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منكم له عبد يحرث او يرعى يقول له اذا دخل من الحقل تقدم سريعا واتكئ. بل ألا يقول له اعدد ما اتعشى به وتمنطق واخدمني حتى آكل واشرب وبعد ذلك تأكل وتشرب انت.</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Qui de vous, s’il a un serviteur qui laboure ou fait paître les troupeaux, lui dira, quand il revient des champs : Viens tout de suite te mettre à table ? 8  Ne lui dira–t–il pas au contraire : Prépare–moi le repas, mets–toi en tenue pour me servir, jusqu’à ce que j’aie mangé et bu ; après cela, toi, tu mangeras et boiras.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which of you, having a servant plowing or tending sheep, will say to him when he has come in from the field, "Come at once and sit down to eat'? 8 But will he not rather say to him, "Prepare something for my supper, and gird yourself and serve me till I have eaten and drunk, and afterward you will eat and drink'?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6818" name="Group 2"/>
          <p:cNvGraphicFramePr>
            <a:graphicFrameLocks noGrp="1"/>
          </p:cNvGraphicFramePr>
          <p:nvPr/>
        </p:nvGraphicFramePr>
        <p:xfrm>
          <a:off x="107950" y="44450"/>
          <a:ext cx="9001125" cy="678307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فهل لذلك العبد فضل لانه فعل ما امر به لا اظن. كذلك انتم ايضا متى فعلتم كل ما أمرتم به فقولوا اننا عبيد بطالون.</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لاننا انما عملنا ما كان يجب علينا</a:t>
                      </a:r>
                      <a:r>
                        <a:rPr kumimoji="0" lang="en-US" sz="3200" b="0" i="0" u="none" strike="noStrike" cap="none" normalizeH="0" baseline="0">
                          <a:ln>
                            <a:noFill/>
                          </a:ln>
                          <a:solidFill>
                            <a:schemeClr val="bg1"/>
                          </a:solidFill>
                          <a:effectLst/>
                          <a:latin typeface="Arial" charset="0"/>
                          <a:cs typeface="Arial" charset="0"/>
                        </a:rPr>
                        <a:t>.</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Aura–t–il de la reconnaissance envers ce serviteur parce qu’il a fait ce qui lui était ordonné ?10  Vous de même, quand vous avez fait tout ce qui vous a été ordonné dites : Nous sommes des serviteurs inutiles, nous avons fait ce que nous devions faire.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Does he thank that servant because he did the things that were commanded him? I think not. 10 So likewise you, when you have done all those things which you are commanded, say, "We are unprofitable servants. We have done what was our duty to do.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4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46784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46784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46784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9890" name="Group 2"/>
          <p:cNvGraphicFramePr>
            <a:graphicFrameLocks noGrp="1"/>
          </p:cNvGraphicFramePr>
          <p:nvPr/>
        </p:nvGraphicFramePr>
        <p:xfrm>
          <a:off x="34925" y="115888"/>
          <a:ext cx="9074150" cy="658800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771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الأولى إلى أهل </a:t>
                      </a:r>
                      <a:r>
                        <a:rPr kumimoji="0" lang="ar-EG" sz="3200" b="0" i="0" u="sng" strike="noStrike" cap="none" normalizeH="0" baseline="0">
                          <a:ln>
                            <a:noFill/>
                          </a:ln>
                          <a:solidFill>
                            <a:srgbClr val="FF9900"/>
                          </a:solidFill>
                          <a:effectLst/>
                          <a:latin typeface="Arial" charset="0"/>
                          <a:cs typeface="Arial" charset="0"/>
                        </a:rPr>
                        <a:t>كولوسى </a:t>
                      </a:r>
                      <a:r>
                        <a:rPr kumimoji="0" lang="en-US" sz="3200" b="0" i="0" u="sng" strike="noStrike" cap="none" normalizeH="0" baseline="0">
                          <a:ln>
                            <a:noFill/>
                          </a:ln>
                          <a:solidFill>
                            <a:srgbClr val="FF9900"/>
                          </a:solidFill>
                          <a:effectLst/>
                          <a:latin typeface="Arial" charset="0"/>
                          <a:cs typeface="Arial" charset="0"/>
                        </a:rPr>
                        <a:t>4:2-18</a:t>
                      </a:r>
                      <a:r>
                        <a:rPr kumimoji="0" lang="en-CA" sz="3200" b="0" i="0" u="sng" strike="noStrike" cap="none" normalizeH="0" baseline="0">
                          <a:ln>
                            <a:noFill/>
                          </a:ln>
                          <a:solidFill>
                            <a:srgbClr val="FF9900"/>
                          </a:solidFill>
                          <a:effectLst/>
                          <a:latin typeface="Arial" charset="0"/>
                          <a:cs typeface="Arial" charset="0"/>
                        </a:rPr>
                        <a:t> </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واظبوا على الصلاة ساهرين فيها بالشكر</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مصلّين في ذلك لاجلنا نحن ايضا ليفتح الرب لنا بابا للكلام لنتكلم بسر المسيح الذي من اجله انا موثق ايضا</a:t>
                      </a:r>
                      <a:r>
                        <a:rPr kumimoji="0" lang="en-US"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Colossians 4:2-18</a:t>
                      </a:r>
                      <a:endParaRPr kumimoji="0" lang="fr-CA" sz="28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Persévérez dans la prière, veillez–y avec actions de grâces. 3  Priez également pour nous : que Dieu ouvre une porte à notre parole, afin que je puisse annoncer le mystère du Christ, pour lequel je suis dans les chaînes,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Colossians 4:2-18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Continue earnestly in prayer, being vigilant in it with thanksgiving; 3 meanwhile praying also for us, that God would open to us a door for the word, to speak the mystery of Christ, for which I am also in chains,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69901" name="Rectangle 13"/>
          <p:cNvSpPr>
            <a:spLocks noGrp="1" noChangeArrowheads="1"/>
          </p:cNvSpPr>
          <p:nvPr>
            <p:ph type="ctrTitle"/>
          </p:nvPr>
        </p:nvSpPr>
        <p:spPr/>
        <p:txBody>
          <a:bodyPr/>
          <a:lstStyle/>
          <a:p>
            <a:r>
              <a:rPr lang="en-US" sz="1000"/>
              <a:t>4p</a:t>
            </a:r>
          </a:p>
        </p:txBody>
      </p:sp>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0914" name="Group 2"/>
          <p:cNvGraphicFramePr>
            <a:graphicFrameLocks noGrp="1"/>
          </p:cNvGraphicFramePr>
          <p:nvPr/>
        </p:nvGraphicFramePr>
        <p:xfrm>
          <a:off x="34925" y="44450"/>
          <a:ext cx="9074150" cy="651630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كي اظهره كما يجب ان اتكلم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اسلكوا بحكمة من جهة الذين هم من خارج مفتدين الوقت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ليكن كلامكم كل حين بنعمة مصلحا بملح لتعلموا كيف يجب ان تجاوبوا كل واحد</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et en parler clairement comme je le dois. 5  Conduisez–vous avec sagesse envers ceux du dehors. Rachetez le temps. 6 Que votre parole soit toujours accompagnée de grâce, assaisonnée de sel, afin que vous sachiez comment vous devez répondre à chacun.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that I may make it manifest, as I ought to speak. 5 Walk in wisdom toward those who are outside, redeeming the time. 6 Let your speech always be with grace, seasoned with salt, that you may know how you ought to answer each 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1938" name="Group 2"/>
          <p:cNvGraphicFramePr>
            <a:graphicFrameLocks noGrp="1"/>
          </p:cNvGraphicFramePr>
          <p:nvPr/>
        </p:nvGraphicFramePr>
        <p:xfrm>
          <a:off x="34925" y="115888"/>
          <a:ext cx="9074150" cy="6161025"/>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احوالي سيعرّفكم بها تيخيكس الاخ الحبيب والخادم الامين والعبد معنا في الرب</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ارسلته اليكم لهذا عينه ليعرف احوالكم ويعزي قلوبكم</a:t>
                      </a:r>
                      <a:r>
                        <a:rPr kumimoji="0" lang="en-US"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En ce qui me concerne, Tychique, le frère bien–aimé, fidèle serviteur du Seigneur, mon compagnon dans le service du Seigneur, vous mettra au courant de tout. 8  Je vous l’envoie tout exprès, pour que vous connaissiez notre situation, et pour qu’il console vos coeurs.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Tychicus, a beloved brother, faithful minister, and fellow servant in the Lord, will tell you all the news about me. 8 I am sending him to you for this very purpose, that he may know your circumstances and comfort your hearts,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2962" name="Group 2"/>
          <p:cNvGraphicFramePr>
            <a:graphicFrameLocks noGrp="1"/>
          </p:cNvGraphicFramePr>
          <p:nvPr/>
        </p:nvGraphicFramePr>
        <p:xfrm>
          <a:off x="34925" y="115888"/>
          <a:ext cx="9074150" cy="63441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مع انسيمس الاخ الامين الحبيب الذي هو منكم.هما سيعرّفانكم بكل ما ههنا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يسلم عليكم ارسترخس المأسور معي ومرقس ابن اخت برنابا الذي اخذتم لاجله وصايا.</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Je l’envoie avec le fidèle et bien–aimé frère Onésime, votre compatriote. Ils vous mettront au courant de tout ce qui se passe ici. 10 Aristarque, mon compagnon de captivité, vous salue, ainsi que Marc, le cousin de Barnabas, au sujet duquel vous avez reçu des instructions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with Onesimus, a faithful and beloved brother, who is one of you. They will make known to you all things which are happening here. 10 Aristarchus my fellow prisoner greets you, with Mark the cousin of Barnabas (about whom you received instructions: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3986" name="Group 2"/>
          <p:cNvGraphicFramePr>
            <a:graphicFrameLocks noGrp="1"/>
          </p:cNvGraphicFramePr>
          <p:nvPr/>
        </p:nvGraphicFramePr>
        <p:xfrm>
          <a:off x="34925" y="115888"/>
          <a:ext cx="9074150" cy="590708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أتى اليكم فاقبلوه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ويسوع المدعو يسطس الذين هم من</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الختان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هؤلاء هم وحدهم العاملون معي لملكوت الله الذين صاروا لي تسلية</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 vient chez vous, faites–lui bon accueil. 11  Jésus, appelé Justus, (vous salue) aussi. Parmi les circoncis ce sont les seuls qui travaillent avec moi pour le royaume de Dieu ; ils ont été pour moi un réconfort.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he comes to you, welcome him), 11 and Jesus who is called Justus. These are my only fellow workers for the kingdom of God who are of the circumcision; they have proved to be a comfort to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5010" name="Group 2"/>
          <p:cNvGraphicFramePr>
            <a:graphicFrameLocks noGrp="1"/>
          </p:cNvGraphicFramePr>
          <p:nvPr/>
        </p:nvGraphicFramePr>
        <p:xfrm>
          <a:off x="34925" y="188913"/>
          <a:ext cx="9074150" cy="5905501"/>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يسلم عليكم ابفراس الذي هو منكم عبد للمسيح مجاهد كل حين لاجلكم بالصلوات لكي تثبتوا كاملين وممتلئين في كل مشيئة الله</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Épaphras, votre compatriote, vous salue : serviteur du Christ–Jésus, il ne cesse de combattre pour vous dans ses prières, afin que, parfaits et pleinement convaincus de la volonté de Dieu, vous teniez ferme.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Epaphras, who is one of you, a bondservant of Christ, greets you, always laboring fervently for you in prayers, that you may stand perfect and complete in all the will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6034" name="Group 2"/>
          <p:cNvGraphicFramePr>
            <a:graphicFrameLocks noGrp="1"/>
          </p:cNvGraphicFramePr>
          <p:nvPr/>
        </p:nvGraphicFramePr>
        <p:xfrm>
          <a:off x="34925" y="115888"/>
          <a:ext cx="9074150" cy="56911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اشهد فيه ان له غيرة كثيرة لاجلكم ولاجل الذين في لاودكية والذين في هيرابوليس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يسلم عليكم لوقا الطبيب الحبيب وديماس</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Je lui rends ce témoignage qu’il prend beaucoup de peine pour vous, pour ceux de Laodicée et pour ceux d’Hiérapolis. 14 Luc, le médecin bien–aimé, vous salue, ainsi que Démas.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I bear him witness that he has a great zeal for you, and those who are in Laodicea, and those in Hierapolis. 14 Luke the beloved physician and Demas greet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7058" name="Group 2"/>
          <p:cNvGraphicFramePr>
            <a:graphicFrameLocks noGrp="1"/>
          </p:cNvGraphicFramePr>
          <p:nvPr/>
        </p:nvGraphicFramePr>
        <p:xfrm>
          <a:off x="34925" y="44450"/>
          <a:ext cx="9074150" cy="662463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سلموا على الاخوة الذين في لاودكية وعلى نمفاس وعلى الكنيسة التي في بيته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ومتى قرئت عندكم هذه الرسالة فاجعلوها تقرأ ايضا في كنيسة اللاودكيين والتي من لاودكية تقرأونها انتم ايضا</a:t>
                      </a:r>
                      <a:r>
                        <a:rPr kumimoji="0" lang="en-US"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Saluez les frères qui sont à Laodicée, ainsi que Nympha et l’Église qui est dans sa maison. 16 Quand cette lettre aura été lue chez vous, faites en sorte qu’elle soit aussi lue dans l’église des Laodicéens, et que vous, vous lisiez également celle qui vous arrivera de Laodicée.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Greet the brethren who are in Laodicea, and Nymphas and the church that is in his house. 16 Now when this epistle is read among you, see that it is read also in the church of the Laodiceans, and that you likewise read the epistle from Laodicea.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8082" name="Group 2"/>
          <p:cNvGraphicFramePr>
            <a:graphicFrameLocks noGrp="1"/>
          </p:cNvGraphicFramePr>
          <p:nvPr/>
        </p:nvGraphicFramePr>
        <p:xfrm>
          <a:off x="34925" y="44450"/>
          <a:ext cx="9074150" cy="662463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وقولوا لارخبس انظر الى الخدمة التي قبلتها في الرب لكي تتممها</a:t>
                      </a:r>
                      <a:r>
                        <a:rPr kumimoji="0" lang="en-US"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السلام بيدي انا بولس.اذكروا وثقي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النعمة معكم.آمين.كتبت الى اهل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كولوسي من رومية بيد تيخيكس وأنسيمس</a:t>
                      </a:r>
                      <a:r>
                        <a:rPr kumimoji="0" lang="en-US"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52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Dites à Archippe : Prends garde au service que tu as reçu du Seigneur, afin de le bien remplir. 18 Je vous salue, moi Paul, de ma propre main. Souvenez–vous de mes chaînes. Que la grâce soit avec vous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say to Archippus, Take heed to the ministry which you have received in the Lord, that you may fulfill it.'' 18 This salutation by my own hand-- Paul. Remember my chains. Grace be with you. Amen.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910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013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4801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48013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2178" name="Group 2"/>
          <p:cNvGraphicFramePr>
            <a:graphicFrameLocks noGrp="1"/>
          </p:cNvGraphicFramePr>
          <p:nvPr/>
        </p:nvGraphicFramePr>
        <p:xfrm>
          <a:off x="34925" y="188913"/>
          <a:ext cx="9074150" cy="6121401"/>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بطرس الرسول الاولى </a:t>
                      </a:r>
                      <a:r>
                        <a:rPr kumimoji="0" lang="en-US" sz="3600" b="0" i="0" u="sng" strike="noStrike" cap="none" normalizeH="0" baseline="0">
                          <a:ln>
                            <a:noFill/>
                          </a:ln>
                          <a:solidFill>
                            <a:srgbClr val="FF9900"/>
                          </a:solidFill>
                          <a:effectLst/>
                          <a:latin typeface="Arial" charset="0"/>
                          <a:cs typeface="Arial" charset="0"/>
                        </a:rPr>
                        <a:t>3:15-22</a:t>
                      </a:r>
                      <a:endParaRPr kumimoji="0" lang="ar-EG" sz="3600" b="0" i="0" u="sng"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قدسوا الرب الاله في قلوبكم مستعدين دائما لمجاوبة كل من يسألكم عن سبب الرجاء الذي فيكم بوداعة وخوف</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3:15-22</a:t>
                      </a:r>
                      <a:endParaRPr kumimoji="0" lang="fr-CA" sz="32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Mais sanctifiez dans vos coeurs Christ le Seigneur ; soyez toujours prêts à vous défendre contre quiconque vous demande raison de l’espérance qui est en vous : mais (faites–le) avec douceur et crainte,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3:15-22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But sanctify the Lord God in your hearts, and always be ready to give a defense to everyone who asks you a reason for the hope that is in you, with meekness and fear;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82189" name="Rectangle 13"/>
          <p:cNvSpPr>
            <a:spLocks noGrp="1" noChangeArrowheads="1"/>
          </p:cNvSpPr>
          <p:nvPr>
            <p:ph type="ctrTitle"/>
          </p:nvPr>
        </p:nvSpPr>
        <p:spPr/>
        <p:txBody>
          <a:bodyPr/>
          <a:lstStyle/>
          <a:p>
            <a:r>
              <a:rPr lang="en-US" sz="1000"/>
              <a:t>4c</a:t>
            </a:r>
          </a:p>
        </p:txBody>
      </p:sp>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3202" name="Group 2"/>
          <p:cNvGraphicFramePr>
            <a:graphicFrameLocks noGrp="1"/>
          </p:cNvGraphicFramePr>
          <p:nvPr/>
        </p:nvGraphicFramePr>
        <p:xfrm>
          <a:off x="34925" y="44450"/>
          <a:ext cx="9074150" cy="62324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ولكم ضمير صالح لكي يكون الذين يشتمون سيرتكم الصالحة في المسيح يخزون في ما يفترون عليكم كفاعلي شر. لان تألمكم ان شاءت مشيئة الله وانتم صانعون خيرا افضل منه وانتم صانعون شرا.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ayant une bonne conscience, afin que là même où l’on vous calomnie, ceux qui diffament votre bonne conduite en Christ soient confondus. 17 Mieux vaut souffrir en faisant le bien, si telle est la volonté de Dieu, qu’en faisant le mal.</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having a good conscience, that when they defame you as evildoers, those who revile your good conduct in Christ may be ashamed. 17 For it is better, if it is the will of God, to suffer for doing good than for doing evil.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4226" name="Group 2"/>
          <p:cNvGraphicFramePr>
            <a:graphicFrameLocks noGrp="1"/>
          </p:cNvGraphicFramePr>
          <p:nvPr/>
        </p:nvGraphicFramePr>
        <p:xfrm>
          <a:off x="34925" y="44450"/>
          <a:ext cx="9074150" cy="60165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المسيح ايضا تألم مرة واحدة من اجل الخطايا البار من اجل الاثمة لكي يقربنا الى الله مماتا في الجسد ولكن محيى في الروح</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الذي فيه ايضا ذهب فكرز للارواح التي في السجن</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En effet, Christ aussi est mort une seule fois pour les péchés, lui juste pour des injustes, afin de vous amener à Dieu. Mis à mort selon la chair, il a été rendu vivant selon l’Esprit.19 Par cet Esprit, il est aussi allé prêcher aux esprits en prison,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Christ also suffered once for sins, the just for the unjust, that He might bring us to God, being put to death in the flesh but made alive by the Spirit, 19 by whom also He went and preached to the spirits in prison,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5250" name="Group 2"/>
          <p:cNvGraphicFramePr>
            <a:graphicFrameLocks noGrp="1"/>
          </p:cNvGraphicFramePr>
          <p:nvPr/>
        </p:nvGraphicFramePr>
        <p:xfrm>
          <a:off x="34925" y="115888"/>
          <a:ext cx="9074150" cy="59070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عصت قديما حين كانت اناة الله تنتظر مرة في ايام نوح اذ كان الفلك يبنى الذي فيه خلص قليلون اي ثماني انفس بالماء.</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qui avaient été rebelles autrefois, lorsque la patience de Dieu se prolongeait, aux jours où Noé construisait l’arche dans laquelle un petit nombre de personnes, c’est–à–dire huit, furent sauvées à travers l’eau.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who formerly were disobedient, when once the Divine longsuffering waited in the days of Noah, while the ark was being prepared, in which a few, that is, eight souls, were saved through water.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6274" name="Group 2"/>
          <p:cNvGraphicFramePr>
            <a:graphicFrameLocks noGrp="1"/>
          </p:cNvGraphicFramePr>
          <p:nvPr/>
        </p:nvGraphicFramePr>
        <p:xfrm>
          <a:off x="107950" y="115888"/>
          <a:ext cx="9001125" cy="6089588"/>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مثاله يخلّصنا نحن الآن اي المعمودية لا ازالة وسخ الجسد بل سؤال ضمير صالح عن الله بقيامة يسوع المسيح</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24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C’était une figure du baptême qui vous sauve, à présent, et par lequel on ne se débarrasse pas de la souillure de la chair, mais qui est la demande (adressée) à Dieu d’une bonne conscience, par la résurrection de Jésus–Christ. </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There is also an antitype which now saves us-- baptism (not the removal of the filth of the flesh, but the answer of a good conscience toward God), through the resurrection of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7298" name="Group 2"/>
          <p:cNvGraphicFramePr>
            <a:graphicFrameLocks noGrp="1"/>
          </p:cNvGraphicFramePr>
          <p:nvPr/>
        </p:nvGraphicFramePr>
        <p:xfrm>
          <a:off x="107950" y="115888"/>
          <a:ext cx="9001125" cy="5978526"/>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هو في يمين الله اذ قد مضى الى السماء وملائكة وسلاطين وقوات مخضعة له</a:t>
                      </a:r>
                      <a:r>
                        <a:rPr kumimoji="0" lang="en-US" sz="3200" b="0" i="0" u="none" strike="noStrike" cap="none" normalizeH="0" baseline="0">
                          <a:ln>
                            <a:noFill/>
                          </a:ln>
                          <a:solidFill>
                            <a:schemeClr val="bg1"/>
                          </a:solidFill>
                          <a:effectLst/>
                          <a:latin typeface="Arial" charset="0"/>
                          <a:cs typeface="Arial" charset="0"/>
                        </a:rPr>
                        <a:t>. </a:t>
                      </a:r>
                      <a:endParaRPr kumimoji="0" lang="en-US" sz="24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qui, monté au ciel, est à la droite de Dieu et à qui les anges, les pouvoirs et les puissances ont été soumis.</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who has gone into heaven and is at the right hand of God, angels and authorities and powers having been made subject to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2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934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4893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48934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48934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1394" name="Group 2"/>
          <p:cNvGraphicFramePr>
            <a:graphicFrameLocks noGrp="1"/>
          </p:cNvGraphicFramePr>
          <p:nvPr/>
        </p:nvGraphicFramePr>
        <p:xfrm>
          <a:off x="34925" y="44450"/>
          <a:ext cx="9074150" cy="68013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000" b="0" i="0" u="sng" strike="noStrike" cap="none" normalizeH="0" baseline="0">
                          <a:ln>
                            <a:noFill/>
                          </a:ln>
                          <a:solidFill>
                            <a:srgbClr val="FF9900"/>
                          </a:solidFill>
                          <a:effectLst/>
                          <a:latin typeface="Arial" charset="0"/>
                          <a:cs typeface="Arial" charset="0"/>
                        </a:rPr>
                        <a:t>1:1-14</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الكلام الاول انشأته يا ثاوفيلس عن جميع ما ابتدأ يسوع يفعله ويعلّم به  الى اليوم الذي ارتفع فيه بعدما اوصى بالروح القدس الرسل الذين اختارهم.</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2600" b="0" i="0" u="sng" strike="noStrike" cap="none" normalizeH="0" baseline="0">
                          <a:ln>
                            <a:noFill/>
                          </a:ln>
                          <a:solidFill>
                            <a:srgbClr val="FF9900"/>
                          </a:solidFill>
                          <a:effectLst/>
                          <a:latin typeface="Arial" charset="0"/>
                          <a:cs typeface="Arial" charset="0"/>
                        </a:rPr>
                        <a:t>Actes </a:t>
                      </a:r>
                      <a:r>
                        <a:rPr kumimoji="0" lang="en-US" sz="2600" b="0" i="0" u="sng" strike="noStrike" cap="none" normalizeH="0" baseline="0">
                          <a:ln>
                            <a:noFill/>
                          </a:ln>
                          <a:solidFill>
                            <a:srgbClr val="FF9900"/>
                          </a:solidFill>
                          <a:effectLst/>
                          <a:latin typeface="Arial" charset="0"/>
                          <a:cs typeface="Arial" charset="0"/>
                        </a:rPr>
                        <a:t>1:1-14</a:t>
                      </a:r>
                      <a:endParaRPr kumimoji="0" lang="fr-CA" sz="26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Théophile, j’ai parlé, dans mon premier livre, de tout ce que Jésus a commencé de faire et d’enseigner,2  jusqu’au jour où il fut enlevé (au ciel), après avoir donné ses ordres, par le Saint–Esprit, aux apôtres qu’il avait choisis.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600" b="0" i="0" u="sng" strike="noStrike" cap="none" normalizeH="0" baseline="0">
                          <a:ln>
                            <a:noFill/>
                          </a:ln>
                          <a:solidFill>
                            <a:srgbClr val="FF9900"/>
                          </a:solidFill>
                          <a:effectLst/>
                          <a:latin typeface="Arial" charset="0"/>
                          <a:cs typeface="Arial" charset="0"/>
                        </a:rPr>
                        <a:t>Acts 1:1-14</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former account I made, O Theophilus, of all that Jesus began both to do and teach, 2 until the day in which He was taken up, after He through the Holy Spirit had given commandments to the apostles whom He had chosen,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91405" name="Rectangle 13"/>
          <p:cNvSpPr>
            <a:spLocks noGrp="1" noChangeArrowheads="1"/>
          </p:cNvSpPr>
          <p:nvPr>
            <p:ph type="ctrTitle"/>
          </p:nvPr>
        </p:nvSpPr>
        <p:spPr/>
        <p:txBody>
          <a:bodyPr/>
          <a:lstStyle/>
          <a:p>
            <a:r>
              <a:rPr lang="en-US" sz="1000"/>
              <a:t>4a</a:t>
            </a:r>
          </a:p>
        </p:txBody>
      </p:sp>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2418" name="Group 2"/>
          <p:cNvGraphicFramePr>
            <a:graphicFrameLocks noGrp="1"/>
          </p:cNvGraphicFramePr>
          <p:nvPr/>
        </p:nvGraphicFramePr>
        <p:xfrm>
          <a:off x="34925" y="44450"/>
          <a:ext cx="9074150" cy="58340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اراهم ايضا نفسه حيّا ببراهين كثيرة بعدما تألم وهو يظهر لهم اربعين يوما ويتكلم عن الامور المختصة بملكوت الله. </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C’est à eux aussi qu’avec plusieurs preuves, il se présenta vivant, après avoir souffert, et leur apparut pendant quarante jours en parlant de ce qui concerne le royaume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whom He also presented Himself alive after His suffering by many infallible proofs, being seen by them during forty days and speaking of the things pertaining to the kingdom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3442" name="Group 2"/>
          <p:cNvGraphicFramePr>
            <a:graphicFrameLocks noGrp="1"/>
          </p:cNvGraphicFramePr>
          <p:nvPr/>
        </p:nvGraphicFramePr>
        <p:xfrm>
          <a:off x="34925" y="44450"/>
          <a:ext cx="9074150" cy="58340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مجتمع معهم اوصاهم ان لا يبرحوا من اورشليم بل ينتظروا موعد الآب الذي سمعتموه مني.</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Comme il se trouvait avec eux, il leur recommanda de ne pas s’éloigner de Jérusalem, mais d’attendre la promesse du Père dont, leur dit–il, vous m’avez entendu parler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being assembled together with them, He commanded them not to depart from Jerusalem, but to wait for the Promise of the Father, which,'' He said, you have heard from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4466" name="Group 2"/>
          <p:cNvGraphicFramePr>
            <a:graphicFrameLocks noGrp="1"/>
          </p:cNvGraphicFramePr>
          <p:nvPr/>
        </p:nvGraphicFramePr>
        <p:xfrm>
          <a:off x="34925" y="-26988"/>
          <a:ext cx="9074150" cy="604996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يوحنا عمد بالماء واما انتم فستتعمّدون بالروح القدس ليس بعد هذه الايام بكثير.اما هم المجتمعون فسألوه قائلين يا رب هل في هذا الوقت ترد الملك الى اسرائيل.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car Jean a baptisé d’eau, mais vous, dans peu de jours, vous serez baptisés d’Esprit Saint. 6  Eux donc, réunis, demandèrent : Seigneur, est–ce en ce temps que tu rétabliras le royaume pour Israël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John truly baptized with water, but you shall be baptized with the Holy Spirit not many days from now.'' 6 Therefore, when they had come together, they asked Him, saying, Lord, will You at this time restore the kingdom to Israel?''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5490" name="Group 2"/>
          <p:cNvGraphicFramePr>
            <a:graphicFrameLocks noGrp="1"/>
          </p:cNvGraphicFramePr>
          <p:nvPr/>
        </p:nvGraphicFramePr>
        <p:xfrm>
          <a:off x="34925" y="44450"/>
          <a:ext cx="9145588" cy="6770880"/>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ليس لكم ان تعرفوا الازمنة والاوقات التي جعلها الآب في سلطانه. لكنكم ستنالون قوة متى حل الروح القدس عليكم وتكونون لي شهودا في اورشليم وفي كل اليهودية والسامرة والى اقصى الارض</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Il leur répondit : Ce n’est pas à vous de connaître les temps ou les moments que le Père a fixés de sa propre autorité. 8  Mais vous recevrez une puissance, celle du Saint–Esprit survenant sur vous, et vous serez mes témoins à Jérusalem, dans toute la Judée, dans la Samarie et jusqu’aux extrémités de la terre.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He said to them, It is not for you to know times or seasons which the Father has put in His own authority. 8 But you shall receive power when the Holy Spirit has come upon you; and you shall be witnesses to Me in Jerusalem, and in all Judea and Samaria, and to the end of the earth.''</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6514" name="Group 2"/>
          <p:cNvGraphicFramePr>
            <a:graphicFrameLocks noGrp="1"/>
          </p:cNvGraphicFramePr>
          <p:nvPr/>
        </p:nvGraphicFramePr>
        <p:xfrm>
          <a:off x="34925" y="44450"/>
          <a:ext cx="9074150" cy="591528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قال هذا ارتفع وهم ينظرون.واخذته سحابة عن اعينهم.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وفيما كانوا يشخصون الى السماء وهو منطلق اذا رجلان قد وقفا بهم بلباس ابيض</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Après avoir dit cela, il fut élevé pendant qu’ils le regardaient, et une nuée le déroba à leurs yeux. 10  Et comme ils avaient les regards fixés vers le ciel pendant qu’il s’en allait, voici que deux hommes, en vêtements blancs,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when He had spoken these things, while they watched, He was taken up, and a cloud received Him out of their sight. 10 And while they looked steadfastly toward heaven as He went up, behold, two men stood by them in white apparel,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7538" name="Group 2"/>
          <p:cNvGraphicFramePr>
            <a:graphicFrameLocks noGrp="1"/>
          </p:cNvGraphicFramePr>
          <p:nvPr/>
        </p:nvGraphicFramePr>
        <p:xfrm>
          <a:off x="34925" y="44450"/>
          <a:ext cx="9074150"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وقالا ايها الرجال الجليليون ما بالكم واقفين تنظرون الى السماء.ان يسوع هذا الذي ارتفع عنكم الى السماء سيأتي هكذا كما رأيتموه منطلقا الى السماء‏.</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se présentèrent à eux et dirent :  Vous Galiléens, pourquoi vous arrêtez–vous à regarder au ciel ? Ce Jésus, qui a été enlevé au ciel du milieu de vous, reviendra de la même manière dont vous l’avez vu aller au ciel.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who also said, Men of Galilee, why do you stand gazing up into heaven? This same Jesus, who was taken up from you into heaven, will so come in like manner as you saw Him go into heaven.''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8562" name="Group 2"/>
          <p:cNvGraphicFramePr>
            <a:graphicFrameLocks noGrp="1"/>
          </p:cNvGraphicFramePr>
          <p:nvPr/>
        </p:nvGraphicFramePr>
        <p:xfrm>
          <a:off x="34925" y="44450"/>
          <a:ext cx="9074150" cy="5762626"/>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رجعوا الى اورشليم من الجبل الذي يدعى جبل الزيتون الذي هو بالقرب من اورشليم على سفر سبت.</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Alors ils retournèrent à Jérusalem, depuis le mont appelé des Oliviers, qui est près de Jérusalem, à la distance d’un chemin de sabbat.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Then they returned to Jerusalem from the mount called Olivet, which is near Jerusalem, a Sabbath day's journey.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9586" name="Group 2"/>
          <p:cNvGraphicFramePr>
            <a:graphicFrameLocks noGrp="1"/>
          </p:cNvGraphicFramePr>
          <p:nvPr/>
        </p:nvGraphicFramePr>
        <p:xfrm>
          <a:off x="34925" y="44450"/>
          <a:ext cx="9074150" cy="62324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دخلوا صعدوا الى العليّة التي كانوا يقيمون فيها بطرس ويعقوب ويوحنا واندراوس وفيلبس وتوما وبرثولماوس ومتى ويعقوب بن حلفى وسمعان الغيور ويهوذا اخو يعقوب.</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Quand ils furent entrés, ils montèrent dans la chambre haute où ils se tenaient d’ordinaire ; c’étaient Pierre, Jean, Jacques et André, Philippe et Thomas, Barthélemy et Matthieu, Jacques fils d’Alphée, Simon le zélote et Jude fils de Jacques.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when they had entered, they went up into the upper room where they were staying: Peter, James, John, and Andrew; Philip and Thomas; Bartholomew and Matthew; James the son of Alphaeus and Simon the Zealot; and Judas the son of James.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0610" name="Group 2"/>
          <p:cNvGraphicFramePr>
            <a:graphicFrameLocks noGrp="1"/>
          </p:cNvGraphicFramePr>
          <p:nvPr/>
        </p:nvGraphicFramePr>
        <p:xfrm>
          <a:off x="34925" y="115888"/>
          <a:ext cx="9074150" cy="626745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هؤلاء كلهم كانوا يواظبون بنفس واحدة على الصلاة والطلبة مع النساء ومريم ام يسوع ومع اخوته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Tous d’un commun accord persévéraient dans la prière, avec les femmes, avec Marie, mère de Jésus, et avec ses frères.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These all continued with one accord in prayer and supplication, with the women and Mary the mother of Jesus, and with His brothers.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163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265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368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4706" name="Group 2"/>
          <p:cNvGraphicFramePr>
            <a:graphicFrameLocks noGrp="1"/>
          </p:cNvGraphicFramePr>
          <p:nvPr/>
        </p:nvGraphicFramePr>
        <p:xfrm>
          <a:off x="34925" y="44450"/>
          <a:ext cx="9074150" cy="645363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2800" b="1" i="0" u="sng" strike="noStrike" cap="none" normalizeH="0" baseline="0">
                          <a:ln>
                            <a:noFill/>
                          </a:ln>
                          <a:solidFill>
                            <a:srgbClr val="FF9900"/>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Times New Roman" pitchFamily="18" charset="0"/>
                        </a:rPr>
                        <a:t>96:2-3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رنموا للرب باركوا اسمه بشروا من يوم الى يوم بخلاصه.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حدثوا بين الامم بمجده بين جميع الشعوب بعجائبه.		</a:t>
                      </a:r>
                      <a:r>
                        <a:rPr kumimoji="0" lang="ar-SA" sz="32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96:2-3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Chantez à l’Éternel, bénissez son nom, Annoncez de jour en jour la bonne nouvelle de son salut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Racontez parmi les nations sa gloire, Parmi tous les peuples ses merveilles !</a:t>
                      </a:r>
                      <a:r>
                        <a:rPr kumimoji="0" lang="en-US" sz="2800" b="0" i="0" u="none" strike="noStrike" cap="none" normalizeH="0" baseline="0">
                          <a:ln>
                            <a:noFill/>
                          </a:ln>
                          <a:solidFill>
                            <a:schemeClr val="bg1"/>
                          </a:solidFill>
                          <a:effectLst/>
                          <a:latin typeface="Arial" charset="0"/>
                          <a:cs typeface="Arial" charset="0"/>
                        </a:rPr>
                        <a:t>    Alleluia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96:2-3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Sing to the LORD, bless His name; proclaim the good news of His salvation from day to day.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3 Declare His glory among the nations, his wonders among all peoples.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04717" name="Rectangle 13"/>
          <p:cNvSpPr>
            <a:spLocks noGrp="1" noChangeArrowheads="1"/>
          </p:cNvSpPr>
          <p:nvPr>
            <p:ph type="ctrTitle"/>
          </p:nvPr>
        </p:nvSpPr>
        <p:spPr/>
        <p:txBody>
          <a:bodyPr/>
          <a:lstStyle/>
          <a:p>
            <a:r>
              <a:rPr lang="en-US" sz="1000"/>
              <a:t>4pg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5730" name="Group 2"/>
          <p:cNvGraphicFramePr>
            <a:graphicFrameLocks noGrp="1"/>
          </p:cNvGraphicFramePr>
          <p:nvPr/>
        </p:nvGraphicFramePr>
        <p:xfrm>
          <a:off x="34925" y="44450"/>
          <a:ext cx="9074150" cy="61944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10:1-20</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ذلك عيّن الرب سبعين آخرين ايضا وارسلهم اثنين اثنين امام وجهه الى كل مدينة وموضع حيث كان هو مزمعا ان يأتي.</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10:1-20</a:t>
                      </a:r>
                      <a:endParaRPr kumimoji="0" lang="en-US" sz="3600" b="0" i="0" u="none"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Après cela, le Seigneur en désigna encore soixante–dix autres et les envoya devant lui, deux à deux, dans toute ville et tout endroit où lui–même devait aller.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10:1-20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After these things the Lord appointed seventy others also, and sent them two by two before His face into every city and place where He Himself was about to go.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05741" name="Rectangle 13"/>
          <p:cNvSpPr>
            <a:spLocks noGrp="1" noChangeArrowheads="1"/>
          </p:cNvSpPr>
          <p:nvPr>
            <p:ph type="ctrTitle"/>
          </p:nvPr>
        </p:nvSpPr>
        <p:spPr/>
        <p:txBody>
          <a:bodyPr/>
          <a:lstStyle/>
          <a:p>
            <a:r>
              <a:rPr lang="en-US" sz="1000"/>
              <a:t>4g</a:t>
            </a:r>
          </a:p>
        </p:txBody>
      </p:sp>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6754" name="Group 2"/>
          <p:cNvGraphicFramePr>
            <a:graphicFrameLocks noGrp="1"/>
          </p:cNvGraphicFramePr>
          <p:nvPr/>
        </p:nvGraphicFramePr>
        <p:xfrm>
          <a:off x="34925" y="115888"/>
          <a:ext cx="9074150" cy="580637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ان الحصاد كثير ولكن الفعلة قليلون.فاطلبوا من رب الحصاد ان يرسل فعلة الى حصاده. اذهبوا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ها انا ارسلكم مثل حملان بين ذئاب.</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leur disait : La moisson est grande, mais il y a peu d’ouvriers. Priez donc le Seigneur de la moisson d’envoyer des ouvriers dans sa moisson. 3 Allez ; voici : je vous envoie comme des agneaux au milieu des loups.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Then He said to them, The harvest truly is great, but the laborers are few; therefore pray the Lord of the harvest to send out laborers into His harvest.   3 Go your way; behold, I send you out as lambs among wolves.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7778" name="Group 2"/>
          <p:cNvGraphicFramePr>
            <a:graphicFrameLocks noGrp="1"/>
          </p:cNvGraphicFramePr>
          <p:nvPr/>
        </p:nvGraphicFramePr>
        <p:xfrm>
          <a:off x="107950" y="115888"/>
          <a:ext cx="9001125" cy="5917440"/>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تحملوا كيسا ولا مزودا ولا احذية ولا تسلموا على احد في الطريق.  واي بيت دخلتموه فقولوا اولا سلام لهذا البيت. فان كان هناك ابن السلام يحل سلامكم عليه وإلا فيرجع اليكم.</a:t>
                      </a:r>
                      <a:r>
                        <a:rPr kumimoji="0" lang="en-CA"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Ne portez ni bourse, ni sac, ni sandales, et ne saluez personne en chemin. 5 Dans quelque maison que vous entriez, dites d’abord : Que la paix soit sur cette maison ! 6 Et s’il se trouve là un enfant de paix, votre paix reposera sur lui ; sinon elle reviendra à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Carry neither money bag, knapsack, nor sandals; and greet no one along the road. 5 But whatever house you enter, first say, "Peace to this house.' 6 And if a son of peace is there, your peace will rest on it; if not, it will return to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8802" name="Group 2"/>
          <p:cNvGraphicFramePr>
            <a:graphicFrameLocks noGrp="1"/>
          </p:cNvGraphicFramePr>
          <p:nvPr/>
        </p:nvGraphicFramePr>
        <p:xfrm>
          <a:off x="107950" y="115888"/>
          <a:ext cx="9001125" cy="6161025"/>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واقيموا في ذلك البيت آكلين وشاربين مما عندهم.لان الفاعل مستحق اجرته.لا تنتقلوا من بيت الى بيت. واية مدينة دخلتموها وقبلوكم فكلوا مما يقدّم لكم.</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Demeurez dans cette maison–là, mangez et buvez ce qui s’y trouve ; car l’ouvrier mérite son salaire. Ne passez pas de maison en maison. 8 Dans quelque ville que vous entriez, et où l’on vous recevra, mangez ce qu’on vous présentera,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remain in the same house, eating and drinking such things as they give, for the laborer is worthy of his wages. Do not go from house to house. 8 Whatever city you enter, and they receive you, eat such things as are set before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9826" name="Group 2"/>
          <p:cNvGraphicFramePr>
            <a:graphicFrameLocks noGrp="1"/>
          </p:cNvGraphicFramePr>
          <p:nvPr/>
        </p:nvGraphicFramePr>
        <p:xfrm>
          <a:off x="107950" y="115888"/>
          <a:ext cx="9001125" cy="635000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واشفوا المرضى الذين فيها وقولوا لهم قد اقترب منكم ملكوت الله. واية مدينة دخلتموها ولم يقبلوكم فاخرجوا الى شوارعها وقولوا</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guérissez les malades qui s’y trouveront, et dites–leur : Le royaume de Dieu s’est approché de vous. 10  Mais dans quelque ville que vous entriez, et où l’on ne vous recevra pas, allez sur ses places et dites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heal the sick there, and say to them, "The kingdom of God has come near to you.' 10 ""But whatever city you enter, and they do not receive you, go out into its streets and say,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0850" name="Group 2"/>
          <p:cNvGraphicFramePr>
            <a:graphicFrameLocks noGrp="1"/>
          </p:cNvGraphicFramePr>
          <p:nvPr/>
        </p:nvGraphicFramePr>
        <p:xfrm>
          <a:off x="107950" y="115888"/>
          <a:ext cx="9001125" cy="6249290"/>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الغبار الذي لصق بنا من مدينتكم ننفضه لكم.ولكن اعلموا هذا انه قد اقترب منكم ملكوت الله. واقول لكم انه يكون لسدوم في ذلك اليوم حالة اكثر احتمالا مما لتلك المدينة</a:t>
                      </a:r>
                      <a:r>
                        <a:rPr kumimoji="0" lang="en-US"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Nous secouons contre vous la poussière même de votre ville qui s’est attachée à nos pieds ; sachez pourtant que le royaume de Dieu s’est approché. 12  Je vous dis qu’en ce jour Sodome sera traitée moins rigoureusement que cette ville–là.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 very dust of your city which clings to us we wipe off against you. Nevertheless know this, that the kingdom of God has come near you.' 12 But I say to you that it will be more tolerable in that Day for Sodom than for that city.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1874" name="Group 2"/>
          <p:cNvGraphicFramePr>
            <a:graphicFrameLocks noGrp="1"/>
          </p:cNvGraphicFramePr>
          <p:nvPr/>
        </p:nvGraphicFramePr>
        <p:xfrm>
          <a:off x="107950" y="115888"/>
          <a:ext cx="9001125" cy="624929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 يا كورزين.ويل لك يا بيت صيدا.لانه لو صنعت في صور وصيدا القوات المصنوعة فيكما لتابتا قديما جالستين في المسوح والرماد.</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Malheur à toi, Chorazin ! malheur à toi Bethsaïda ! car, si les miracles faits au milieu de vous l’avaient été à Tyr et à Sidon, il y a longtemps qu’elles se seraient repenties, avec le sac et la cendre.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Woe to you, Chorazin! Woe to you, Bethsaida! For if the mighty works which were done in you had been done in Tyre and Sidon, they would have repented long ago, sitting in sackcloth and ashes.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2898" name="Group 2"/>
          <p:cNvGraphicFramePr>
            <a:graphicFrameLocks noGrp="1"/>
          </p:cNvGraphicFramePr>
          <p:nvPr/>
        </p:nvGraphicFramePr>
        <p:xfrm>
          <a:off x="107950" y="115888"/>
          <a:ext cx="9001125" cy="606107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صور وصيدا يكون لهما في الدين حالة اكثر احتمالا مما لكما.  وانت يا كفرناحوم المرتفعة الى السماء ستهبطين الى الهاوية.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C’est pourquoi, lors du jugement, Tyr et Sidon seront traitées moins rigoureusement que vous.15  Et toi, Capernaüm ; seras–tu élevée jusqu’au ciel ? (Non) tu seras abaissée jusqu’au séjour des morts.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it will be more tolerable for Tyre and Sidon at the judgment than for you. 15 And you, Capernaum, who are exalted to heaven, will be thrust down to Hades.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3922" name="Group 2"/>
          <p:cNvGraphicFramePr>
            <a:graphicFrameLocks noGrp="1"/>
          </p:cNvGraphicFramePr>
          <p:nvPr/>
        </p:nvGraphicFramePr>
        <p:xfrm>
          <a:off x="107950" y="115888"/>
          <a:ext cx="9001125" cy="6249290"/>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يسمع منكم يسمع مني.والذي يرذلكم يرذلني.والذي يرذلني يرذل الذي ارسلني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فرجع السبعون بفرح قائلين يا رب حتى الشياطين تخضع لنا باسمك.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Celui qui vous écoute m’écoute, et celui qui vous rejette me rejette, et celui qui me rejette, rejette celui qui m’a envoyé. 17 Les soixante–dix revinrent avec joie et dirent : Seigneur, les démons même nous sont soumis en ton nom.</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He who hears you hears Me, he who rejects you rejects Me, and he who rejects Me rejects Him who sent Me.'' 17 Then the seventy returned with joy, saying, "Lord, even the demons are subject to us in Your name.''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4946" name="Group 2"/>
          <p:cNvGraphicFramePr>
            <a:graphicFrameLocks noGrp="1"/>
          </p:cNvGraphicFramePr>
          <p:nvPr/>
        </p:nvGraphicFramePr>
        <p:xfrm>
          <a:off x="107950" y="188913"/>
          <a:ext cx="8928100" cy="6419850"/>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رأيت الشيطان ساقطا مثل البرق من السماء. ها انا اعطيكم سلطانا لتدوسوا الحيّات والعقارب وكل قوة العدو ولا يضركم شيء.</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355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Il leur dit : Je voyais Satan tomber du ciel comme un éclair. 19 Voici : je vous ai donné le pouvoir de marcher sur les serpents et les scorpions et sur toute la puissance de l’ennemi, et rien ne pourra vous nuire.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He said to them, "I saw Satan fall like lightning from heaven. 19 Behold, I give you the authority to trample on serpents and scorpions, and over all the power of the enemy, and nothing shall by any means hurt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5970" name="Group 2"/>
          <p:cNvGraphicFramePr>
            <a:graphicFrameLocks noGrp="1"/>
          </p:cNvGraphicFramePr>
          <p:nvPr/>
        </p:nvGraphicFramePr>
        <p:xfrm>
          <a:off x="179388" y="188913"/>
          <a:ext cx="8929687" cy="5545138"/>
        </p:xfrm>
        <a:graphic>
          <a:graphicData uri="http://schemas.openxmlformats.org/drawingml/2006/table">
            <a:tbl>
              <a:tblPr rtl="1"/>
              <a:tblGrid>
                <a:gridCol w="4608512">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 تفرحوا بهذا ان الارواح تخضع لكم بل افرحوا بالحري ان اسماءكم كتبت في السموات</a:t>
                      </a:r>
                      <a:r>
                        <a:rPr kumimoji="0" lang="en-US"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Cependant, ne vous réjouissez pas de ce que les esprits vous sont soumis, mais réjouissez–vous de ce que vos noms sont inscrits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Nevertheless do not rejoice in this, that the spirits are subject to you, but rather rejoice because your names are written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2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4955" name="Group 11"/>
          <p:cNvGraphicFramePr>
            <a:graphicFrameLocks noGrp="1"/>
          </p:cNvGraphicFramePr>
          <p:nvPr/>
        </p:nvGraphicFramePr>
        <p:xfrm>
          <a:off x="323850" y="620713"/>
          <a:ext cx="8496300" cy="5821680"/>
        </p:xfrm>
        <a:graphic>
          <a:graphicData uri="http://schemas.openxmlformats.org/drawingml/2006/table">
            <a:tbl>
              <a:tblPr rtl="1"/>
              <a:tblGrid>
                <a:gridCol w="8496300">
                  <a:extLst>
                    <a:ext uri="{9D8B030D-6E8A-4147-A177-3AD203B41FA5}">
                      <a16:colId xmlns:a16="http://schemas.microsoft.com/office/drawing/2014/main" val="20000"/>
                    </a:ext>
                  </a:extLst>
                </a:gridCol>
              </a:tblGrid>
              <a:tr h="29511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Fifth day of The Month of 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( 27</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Babah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الخامس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a:t>
                      </a:r>
                      <a:r>
                        <a:rPr kumimoji="0" lang="ar-EG" sz="4000" b="1" i="0" u="none" strike="noStrike" cap="none" normalizeH="0" baseline="0">
                          <a:ln>
                            <a:noFill/>
                          </a:ln>
                          <a:solidFill>
                            <a:srgbClr val="FF9900"/>
                          </a:solidFill>
                          <a:effectLst/>
                          <a:latin typeface="Arial" charset="0"/>
                          <a:cs typeface="Arial" charset="0"/>
                        </a:rPr>
                        <a:t> أمشير</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والعشرون من بابه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Cinquième jour du mois de </a:t>
                      </a:r>
                      <a:r>
                        <a:rPr kumimoji="0" lang="en-US" sz="4000" b="0" i="0" u="none" strike="noStrike" cap="none" normalizeH="0" baseline="0">
                          <a:ln>
                            <a:noFill/>
                          </a:ln>
                          <a:solidFill>
                            <a:srgbClr val="FF9900"/>
                          </a:solidFill>
                          <a:effectLst/>
                          <a:latin typeface="Arial" charset="0"/>
                          <a:cs typeface="Arial" charset="0"/>
                        </a:rPr>
                        <a:t>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( 27</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de Babah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597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59597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6994" name="Group 2"/>
          <p:cNvGraphicFramePr>
            <a:graphicFrameLocks noGrp="1"/>
          </p:cNvGraphicFramePr>
          <p:nvPr/>
        </p:nvGraphicFramePr>
        <p:xfrm>
          <a:off x="69850" y="0"/>
          <a:ext cx="9074150" cy="645388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ar-SA" sz="3600" b="0" i="0" u="sng" strike="noStrike" cap="none" normalizeH="0" baseline="0">
                          <a:ln>
                            <a:noFill/>
                          </a:ln>
                          <a:solidFill>
                            <a:srgbClr val="FF9933"/>
                          </a:solidFill>
                          <a:effectLst/>
                          <a:latin typeface="Arial" charset="0"/>
                          <a:cs typeface="Arial" charset="0"/>
                        </a:rPr>
                        <a:t>(</a:t>
                      </a:r>
                      <a:r>
                        <a:rPr kumimoji="0" lang="ar-EG" sz="3600" b="0" i="0" u="sng" strike="noStrike" cap="none" normalizeH="0" baseline="0">
                          <a:ln>
                            <a:noFill/>
                          </a:ln>
                          <a:solidFill>
                            <a:srgbClr val="FF9933"/>
                          </a:solidFill>
                          <a:effectLst/>
                          <a:latin typeface="Arial" charset="0"/>
                          <a:cs typeface="Arial" charset="0"/>
                        </a:rPr>
                        <a:t>2 - </a:t>
                      </a:r>
                      <a:r>
                        <a:rPr kumimoji="0" lang="ar-SA" sz="3600" b="0" i="0" u="sng" strike="noStrike" cap="none" normalizeH="0" baseline="0">
                          <a:ln>
                            <a:noFill/>
                          </a:ln>
                          <a:solidFill>
                            <a:srgbClr val="FF9933"/>
                          </a:solidFill>
                          <a:effectLst/>
                          <a:latin typeface="Arial" charset="0"/>
                          <a:cs typeface="Arial" charset="0"/>
                        </a:rPr>
                        <a:t>112:1</a:t>
                      </a:r>
                      <a:r>
                        <a:rPr kumimoji="0" lang="ar-EG" sz="3600" b="0" i="0" u="sng" strike="noStrike" cap="none" normalizeH="0" baseline="0">
                          <a:ln>
                            <a:noFill/>
                          </a:ln>
                          <a:solidFill>
                            <a:srgbClr val="FF9933"/>
                          </a:solidFill>
                          <a:effectLst/>
                          <a:latin typeface="Arial" charset="0"/>
                          <a:cs typeface="Arial" charset="0"/>
                        </a:rPr>
                        <a:t>)</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للرجل المتقي الرب المسرور جدا بوصاياه.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نسله يكون قويا في الارض.</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جيل المستقيمين يبارك</a:t>
                      </a:r>
                      <a:r>
                        <a:rPr kumimoji="0" lang="ar-EG" sz="3200" b="0" i="0" u="none" strike="noStrike" cap="none" normalizeH="0" baseline="0">
                          <a:ln>
                            <a:noFill/>
                          </a:ln>
                          <a:solidFill>
                            <a:schemeClr val="bg1"/>
                          </a:solidFill>
                          <a:effectLst/>
                          <a:latin typeface="Arial" charset="0"/>
                          <a:cs typeface="Arial" charset="0"/>
                        </a:rPr>
                        <a:t> .    </a:t>
                      </a:r>
                      <a:r>
                        <a:rPr kumimoji="0" lang="ar-SA" sz="28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112:1-2</a:t>
                      </a:r>
                      <a:endParaRPr kumimoji="0" lang="fr-CA"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Heureux l’homme qui craint l’Éternel, Qui trouve un grand plaisir à ses commandements.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Sa descendance sera vaillante dans le pays, La génération des (hommes) droits sera bénie.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Blessed is the man who fears the LORD, who delights greatly in His commandments.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His descendants will be mighty on earth; the generation of the upright will be blessed.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17005" name="Rectangle 13"/>
          <p:cNvSpPr>
            <a:spLocks noGrp="1" noChangeArrowheads="1"/>
          </p:cNvSpPr>
          <p:nvPr>
            <p:ph type="ctrTitle"/>
          </p:nvPr>
        </p:nvSpPr>
        <p:spPr/>
        <p:txBody>
          <a:bodyPr/>
          <a:lstStyle/>
          <a:p>
            <a:r>
              <a:rPr lang="en-US" sz="1000"/>
              <a:t>5pv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8018" name="Group 2"/>
          <p:cNvGraphicFramePr>
            <a:graphicFrameLocks noGrp="1"/>
          </p:cNvGraphicFramePr>
          <p:nvPr/>
        </p:nvGraphicFramePr>
        <p:xfrm>
          <a:off x="69850" y="0"/>
          <a:ext cx="9074150" cy="6993384"/>
        </p:xfrm>
        <a:graphic>
          <a:graphicData uri="http://schemas.openxmlformats.org/drawingml/2006/table">
            <a:tbl>
              <a:tblPr rtl="1"/>
              <a:tblGrid>
                <a:gridCol w="4140200">
                  <a:extLst>
                    <a:ext uri="{9D8B030D-6E8A-4147-A177-3AD203B41FA5}">
                      <a16:colId xmlns:a16="http://schemas.microsoft.com/office/drawing/2014/main" val="20000"/>
                    </a:ext>
                  </a:extLst>
                </a:gridCol>
                <a:gridCol w="49339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5</a:t>
                      </a:r>
                      <a:r>
                        <a:rPr kumimoji="0" lang="ar-SA" sz="3600" b="0" i="0" u="sng" strike="noStrike" cap="none" normalizeH="0" baseline="0">
                          <a:ln>
                            <a:noFill/>
                          </a:ln>
                          <a:solidFill>
                            <a:srgbClr val="FF9933"/>
                          </a:solidFill>
                          <a:effectLst/>
                          <a:latin typeface="Arial" charset="0"/>
                          <a:cs typeface="Arial" charset="0"/>
                        </a:rPr>
                        <a:t> 2: 14-23 )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none" strike="noStrike" cap="none" normalizeH="0" baseline="0">
                          <a:ln>
                            <a:noFill/>
                          </a:ln>
                          <a:solidFill>
                            <a:schemeClr val="bg1"/>
                          </a:solidFill>
                          <a:effectLst/>
                          <a:latin typeface="Arial" charset="0"/>
                          <a:cs typeface="Arial" charset="0"/>
                        </a:rPr>
                        <a:t>أنما انسان مسافر دعا عبيده وسلمهم امواله</a:t>
                      </a:r>
                      <a:r>
                        <a:rPr kumimoji="0" lang="en-US" sz="3000" b="0" i="0" u="none" strike="noStrike" cap="none" normalizeH="0" baseline="0">
                          <a:ln>
                            <a:noFill/>
                          </a:ln>
                          <a:solidFill>
                            <a:schemeClr val="bg1"/>
                          </a:solidFill>
                          <a:effectLst/>
                          <a:latin typeface="Arial" charset="0"/>
                          <a:cs typeface="Arial" charset="0"/>
                        </a:rPr>
                        <a:t>. </a:t>
                      </a:r>
                      <a:r>
                        <a:rPr kumimoji="0" lang="ar-SA" sz="3000" b="0" i="0" u="none" strike="noStrike" cap="none" normalizeH="0" baseline="0">
                          <a:ln>
                            <a:noFill/>
                          </a:ln>
                          <a:solidFill>
                            <a:schemeClr val="bg1"/>
                          </a:solidFill>
                          <a:effectLst/>
                          <a:latin typeface="Arial" charset="0"/>
                          <a:cs typeface="Arial" charset="0"/>
                        </a:rPr>
                        <a:t>اعطى واحدا خمس وزنات وآخر وزنتين وآخر وزنة</a:t>
                      </a:r>
                      <a:r>
                        <a:rPr kumimoji="0" lang="ar-EG" sz="3000" b="0" i="0" u="none" strike="noStrike" cap="none" normalizeH="0" baseline="0">
                          <a:ln>
                            <a:noFill/>
                          </a:ln>
                          <a:solidFill>
                            <a:schemeClr val="bg1"/>
                          </a:solidFill>
                          <a:effectLst/>
                          <a:latin typeface="Arial" charset="0"/>
                          <a:cs typeface="Arial" charset="0"/>
                        </a:rPr>
                        <a:t>.</a:t>
                      </a:r>
                      <a:r>
                        <a:rPr kumimoji="0" lang="ar-SA" sz="3000" b="0" i="0" u="none" strike="noStrike" cap="none" normalizeH="0" baseline="0">
                          <a:ln>
                            <a:noFill/>
                          </a:ln>
                          <a:solidFill>
                            <a:schemeClr val="bg1"/>
                          </a:solidFill>
                          <a:effectLst/>
                          <a:latin typeface="Arial" charset="0"/>
                          <a:cs typeface="Arial" charset="0"/>
                        </a:rPr>
                        <a:t>كل واحد على قدر طاقته.وسافر للوقت</a:t>
                      </a:r>
                      <a:r>
                        <a:rPr kumimoji="0" lang="en-US" sz="30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100" b="0" i="0" u="sng" strike="noStrike" cap="none" normalizeH="0" baseline="0">
                          <a:ln>
                            <a:noFill/>
                          </a:ln>
                          <a:solidFill>
                            <a:srgbClr val="FF9933"/>
                          </a:solidFill>
                          <a:effectLst/>
                          <a:latin typeface="Arial" charset="0"/>
                          <a:cs typeface="Arial" charset="0"/>
                        </a:rPr>
                        <a:t>Matthew 25: 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Il en sera comme d’un homme qui en partant pour un voyage appela ses serviteurs, et leur confia ses biens.15  Il donna cinq talents à l’un, deux à l’autre, et un au troisième, à chacun selon sa capacité et il partit en voyage.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100" b="0" i="0" u="sng" strike="noStrike" cap="none" normalizeH="0" baseline="0">
                          <a:ln>
                            <a:noFill/>
                          </a:ln>
                          <a:solidFill>
                            <a:srgbClr val="FF9933"/>
                          </a:solidFill>
                          <a:effectLst/>
                          <a:latin typeface="Arial" charset="0"/>
                          <a:cs typeface="Arial" charset="0"/>
                        </a:rPr>
                        <a:t>Matthew 25: 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the kingdom of heaven is like a man traveling to a far country, who called his own servants and delivered his goods to them. 15 And to one he gave five talents, to another two, and to another one, to each according to his own ability; and immediately he went on a journey.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18029" name="Rectangle 13"/>
          <p:cNvSpPr>
            <a:spLocks noGrp="1" noChangeArrowheads="1"/>
          </p:cNvSpPr>
          <p:nvPr>
            <p:ph type="ctrTitle"/>
          </p:nvPr>
        </p:nvSpPr>
        <p:spPr/>
        <p:txBody>
          <a:bodyPr/>
          <a:lstStyle/>
          <a:p>
            <a:r>
              <a:rPr lang="en-US" sz="1000"/>
              <a:t>5v</a:t>
            </a:r>
          </a:p>
        </p:txBody>
      </p:sp>
    </p:spTree>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9042" name="Group 2"/>
          <p:cNvGraphicFramePr>
            <a:graphicFrameLocks noGrp="1"/>
          </p:cNvGraphicFramePr>
          <p:nvPr/>
        </p:nvGraphicFramePr>
        <p:xfrm>
          <a:off x="69850" y="44450"/>
          <a:ext cx="9074150" cy="5905501"/>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فمضى الذي اخذ الخمس وزنات وتاجر بها فربح خمس وزنات أخر</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وهكذا الذي اخذ الوزنتين ربح ايضا وزنتين أخريين</a:t>
                      </a:r>
                      <a:r>
                        <a:rPr kumimoji="0" lang="en-US"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Aussitôt celui qui avait reçu les cinq talents s’en alla, les fit valoir et en gagna cinq autres. 17 De même, celui qui avait reçu les deux talents en gagna deux autres.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Then he who had received the five talents went and traded with them, and made another five talents. 17 And likewise he who had received two gained two more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0066" name="Group 2"/>
          <p:cNvGraphicFramePr>
            <a:graphicFrameLocks noGrp="1"/>
          </p:cNvGraphicFramePr>
          <p:nvPr/>
        </p:nvGraphicFramePr>
        <p:xfrm>
          <a:off x="107950" y="44450"/>
          <a:ext cx="9072563"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اخذ الوزنة فمضى وحفر في الارض واخفى فضة سيده</a:t>
                      </a:r>
                      <a:r>
                        <a:rPr kumimoji="0" lang="en-US"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زمان طويل أتى سيد اولئك العبيد وحاسبهم</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Celui qui n’en avait reçu qu’un alla faire un trou dans la terre et cacha l’argent de son maître.19 Longtemps après, le maître de ces serviteurs revint et leur fit rendre compte.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But he who had received one went and dug in the ground, and hid his lord's money. 19 After a long time the lord of those servants came and settled accounts with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1090" name="Group 2"/>
          <p:cNvGraphicFramePr>
            <a:graphicFrameLocks noGrp="1"/>
          </p:cNvGraphicFramePr>
          <p:nvPr/>
        </p:nvGraphicFramePr>
        <p:xfrm>
          <a:off x="107950" y="44450"/>
          <a:ext cx="9072563" cy="5618163"/>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الذي اخذ الخمس وزنات وقدم خمس وزنات أخر قائلا يا سيد خمس وزنات سلمتني.هوذا خمس وزنات أخر ربحتها فوقها</a:t>
                      </a:r>
                      <a:r>
                        <a:rPr kumimoji="0" lang="en-US"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20</a:t>
                      </a:r>
                      <a:r>
                        <a:rPr kumimoji="0" lang="fr-FR" sz="2800" b="0" i="0" u="none" strike="noStrike" cap="none" normalizeH="0" baseline="0">
                          <a:ln>
                            <a:noFill/>
                          </a:ln>
                          <a:solidFill>
                            <a:schemeClr val="bg1"/>
                          </a:solidFill>
                          <a:effectLst/>
                          <a:latin typeface="Arial" charset="0"/>
                          <a:cs typeface="Arial" charset="0"/>
                        </a:rPr>
                        <a:t> Celui qui avait reçu les cinq talents s’approcha en apportant cinq autres talents et dit : Seigneur, tu m’avais confié cinq talents ; voici cinq autres que j’ai gagnés.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So he who had received five talents came and brought five other talents, saying, "Lord, you delivered to me five talents; look, I have gained five more talents besides them.'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2114" name="Group 2"/>
          <p:cNvGraphicFramePr>
            <a:graphicFrameLocks noGrp="1"/>
          </p:cNvGraphicFramePr>
          <p:nvPr/>
        </p:nvGraphicFramePr>
        <p:xfrm>
          <a:off x="107950" y="44450"/>
          <a:ext cx="9001125" cy="5834063"/>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سيده نعمّا ايها العبد الصالح والامين كنت امينا في القليل فاقيمك على الكثير.ادخل الى فرح سيدك</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Son maître lui dit : Bien, bon et fidèle serviteur, tu as été fidèle en peu de choses, je t’établirai sur beaucoup ; entre dans la joie de ton maître.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His lord said to him, "Well done, good and faithful servant; you were faithful over a few things, I will make you ruler over many things. Enter into the joy of your lord.'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3138" name="Group 2"/>
          <p:cNvGraphicFramePr>
            <a:graphicFrameLocks noGrp="1"/>
          </p:cNvGraphicFramePr>
          <p:nvPr/>
        </p:nvGraphicFramePr>
        <p:xfrm>
          <a:off x="107950" y="115888"/>
          <a:ext cx="9072563" cy="5762626"/>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جاء الذي اخذ الوزنتين وقال يا سيد وزنتين سلمتني.هوذا وزنتان أخريان ربحتهما فوقهما</a:t>
                      </a:r>
                      <a:r>
                        <a:rPr kumimoji="0" lang="en-US"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Celui qui avait reçu les deux talents s’approcha aussi et dit : Seigneur, tu m’avais confié deux talents, en voici deux autres que j’ai gagnés.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He also who had received two talents came and said, "Lord, you delivered to me two talents; look, I have gained two more talents besides them.'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4162" name="Group 2"/>
          <p:cNvGraphicFramePr>
            <a:graphicFrameLocks noGrp="1"/>
          </p:cNvGraphicFramePr>
          <p:nvPr/>
        </p:nvGraphicFramePr>
        <p:xfrm>
          <a:off x="107950" y="115888"/>
          <a:ext cx="9001125" cy="5546726"/>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سيده نعمّا ايها العبد الصالح والامين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كنت امينا في القليل فاقيمك على الكثير.ادخل الى فرح سيدك</a:t>
                      </a:r>
                      <a:r>
                        <a:rPr kumimoji="0" lang="en-US" sz="3200" b="0" i="0" u="none" strike="noStrike" cap="none" normalizeH="0" baseline="0">
                          <a:ln>
                            <a:noFill/>
                          </a:ln>
                          <a:solidFill>
                            <a:schemeClr val="bg1"/>
                          </a:solidFill>
                          <a:effectLst/>
                          <a:latin typeface="Arial" charset="0"/>
                          <a:cs typeface="Arial" charset="0"/>
                        </a:rPr>
                        <a:t>.</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Son maître lui dit : Bien, bon et fidèle serviteur, tu as été fidèle en peu de choses, je t’établirai sur beaucoup ; entre dans la joie de ton maître.</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His lord said to him, "Well done, good and faithful servant; you have been faithful over a few things, I will make you ruler over many things. Enter into the joy of your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51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52518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6210" name="Group 2"/>
          <p:cNvGraphicFramePr>
            <a:graphicFrameLocks noGrp="1"/>
          </p:cNvGraphicFramePr>
          <p:nvPr/>
        </p:nvGraphicFramePr>
        <p:xfrm>
          <a:off x="69850" y="0"/>
          <a:ext cx="9074150" cy="5949951"/>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a:t>
                      </a:r>
                      <a:r>
                        <a:rPr kumimoji="0" lang="ar-SA" sz="3600" b="0" i="0" u="sng" strike="noStrike" cap="none" normalizeH="0" baseline="0">
                          <a:ln>
                            <a:noFill/>
                          </a:ln>
                          <a:solidFill>
                            <a:srgbClr val="FF9933"/>
                          </a:solidFill>
                          <a:effectLst/>
                          <a:latin typeface="Arial" charset="0"/>
                          <a:cs typeface="Arial" charset="0"/>
                        </a:rPr>
                        <a:t>(</a:t>
                      </a:r>
                      <a:r>
                        <a:rPr kumimoji="0" lang="en-US" sz="3600" b="0" i="0" u="sng" strike="noStrike" cap="none" normalizeH="0" baseline="0">
                          <a:ln>
                            <a:noFill/>
                          </a:ln>
                          <a:solidFill>
                            <a:srgbClr val="FF9933"/>
                          </a:solidFill>
                          <a:effectLst/>
                          <a:latin typeface="Arial" charset="0"/>
                          <a:cs typeface="Arial" charset="0"/>
                        </a:rPr>
                        <a:t>132:1-2,9-10</a:t>
                      </a:r>
                      <a:r>
                        <a:rPr kumimoji="0" lang="ar-SA" sz="3600" b="0" i="0" u="sng" strike="noStrike" cap="none" normalizeH="0" baseline="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اذكر يا رب داود كل ذله. كيف حلف للرب نذر لعزيز يعقوب</a:t>
                      </a:r>
                      <a:r>
                        <a:rPr kumimoji="0" lang="en-US" sz="3600" b="0" i="0" u="none" strike="noStrike" cap="none" normalizeH="0" baseline="0">
                          <a:ln>
                            <a:noFill/>
                          </a:ln>
                          <a:solidFill>
                            <a:schemeClr val="bg1"/>
                          </a:solidFill>
                          <a:effectLst/>
                          <a:latin typeface="Arial" charset="0"/>
                          <a:cs typeface="Arial" charset="0"/>
                        </a:rPr>
                        <a:t>.</a:t>
                      </a:r>
                      <a:r>
                        <a:rPr kumimoji="0" lang="ar-EG" sz="36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Psaumes 132:1-2,9-10</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Éternel, souviens–toi de David, De toutes ses peines !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fit ce serment à l’Éternel, Ce voeu au puissant de Jacob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132:1-2,9-10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LORD, remember David and all his afflictions;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2 How he swore to the LORD, and vowed to the Mighty One of Jacob: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26221" name="Rectangle 13"/>
          <p:cNvSpPr>
            <a:spLocks noGrp="1" noChangeArrowheads="1"/>
          </p:cNvSpPr>
          <p:nvPr>
            <p:ph type="ctrTitle"/>
          </p:nvPr>
        </p:nvSpPr>
        <p:spPr/>
        <p:txBody>
          <a:bodyPr/>
          <a:lstStyle/>
          <a:p>
            <a:r>
              <a:rPr lang="en-US" sz="1000"/>
              <a:t>5pm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7234" name="Group 2"/>
          <p:cNvGraphicFramePr>
            <a:graphicFrameLocks noGrp="1"/>
          </p:cNvGraphicFramePr>
          <p:nvPr/>
        </p:nvGraphicFramePr>
        <p:xfrm>
          <a:off x="69850" y="0"/>
          <a:ext cx="9074150" cy="6238876"/>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9891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a:t>
                      </a:r>
                      <a:r>
                        <a:rPr kumimoji="0" lang="ar-SA" sz="3600" b="0" i="0" u="sng" strike="noStrike" cap="none" normalizeH="0" baseline="0">
                          <a:ln>
                            <a:noFill/>
                          </a:ln>
                          <a:solidFill>
                            <a:srgbClr val="FF9933"/>
                          </a:solidFill>
                          <a:effectLst/>
                          <a:latin typeface="Arial" charset="0"/>
                          <a:cs typeface="Arial" charset="0"/>
                        </a:rPr>
                        <a:t>(</a:t>
                      </a:r>
                      <a:r>
                        <a:rPr kumimoji="0" lang="en-US" sz="3600" b="0" i="0" u="sng" strike="noStrike" cap="none" normalizeH="0" baseline="0">
                          <a:ln>
                            <a:noFill/>
                          </a:ln>
                          <a:solidFill>
                            <a:srgbClr val="FF9933"/>
                          </a:solidFill>
                          <a:effectLst/>
                          <a:latin typeface="Arial" charset="0"/>
                          <a:cs typeface="Arial" charset="0"/>
                        </a:rPr>
                        <a:t>132:1-2,9-10</a:t>
                      </a:r>
                      <a:r>
                        <a:rPr kumimoji="0" lang="ar-SA" sz="3600" b="0" i="0" u="sng" strike="noStrike" cap="none" normalizeH="0" baseline="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كهنتك يلبسون البر واتقياؤك يهتفون.</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من اجل داود عبدك لا ترد وجه مسيحك.هللويا.</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Psaumes 132:1-2,9-10</a:t>
                      </a:r>
                      <a:endParaRPr kumimoji="0" lang="ar-EG"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 tes sacrificateurs soient revêtus de justice, Et que tes fidèles poussent des cris de joie !</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 cause de David, ton serviteur, Ne repousse pas ton messie ! </a:t>
                      </a: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132:1-2,9-10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 10 For Your servant David's sake.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27245" name="Rectangle 13"/>
          <p:cNvSpPr>
            <a:spLocks noGrp="1" noChangeArrowheads="1"/>
          </p:cNvSpPr>
          <p:nvPr>
            <p:ph type="ctrTitle"/>
          </p:nvPr>
        </p:nvSpPr>
        <p:spPr/>
        <p:txBody>
          <a:bodyPr/>
          <a:lstStyle/>
          <a:p>
            <a:r>
              <a:rPr lang="en-US" sz="1000"/>
              <a:t>5m</a:t>
            </a:r>
          </a:p>
        </p:txBody>
      </p:sp>
    </p:spTree>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8258" name="Group 2"/>
          <p:cNvGraphicFramePr>
            <a:graphicFrameLocks noGrp="1"/>
          </p:cNvGraphicFramePr>
          <p:nvPr/>
        </p:nvGraphicFramePr>
        <p:xfrm>
          <a:off x="69850" y="0"/>
          <a:ext cx="9074150" cy="6962904"/>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2800" b="0" i="0" u="sng" strike="noStrike" cap="none" normalizeH="0" baseline="0">
                          <a:ln>
                            <a:noFill/>
                          </a:ln>
                          <a:solidFill>
                            <a:srgbClr val="FF9900"/>
                          </a:solidFill>
                          <a:effectLst/>
                          <a:latin typeface="Arial" charset="0"/>
                          <a:cs typeface="Arial" charset="0"/>
                        </a:rPr>
                        <a:t>لوقا (6 :  17 – 23 )</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endParaRPr kumimoji="0" lang="fr-CA" sz="3200" b="0" i="0" u="none"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Il descendit avec eux et s’arrêta sur un plateau où se trouvait une grande foule de ses disciples et une multitude de peuples de toute la Judée, de Jérusalem et du littoral de Tyr et de Sidon. Ils étaient venus pour l’entendre et pour être guéris de leurs maladies.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9282" name="Group 2"/>
          <p:cNvGraphicFramePr>
            <a:graphicFrameLocks noGrp="1"/>
          </p:cNvGraphicFramePr>
          <p:nvPr/>
        </p:nvGraphicFramePr>
        <p:xfrm>
          <a:off x="179388" y="115888"/>
          <a:ext cx="8964612" cy="6049963"/>
        </p:xfrm>
        <a:graphic>
          <a:graphicData uri="http://schemas.openxmlformats.org/drawingml/2006/table">
            <a:tbl>
              <a:tblPr rtl="1"/>
              <a:tblGrid>
                <a:gridCol w="4356100">
                  <a:extLst>
                    <a:ext uri="{9D8B030D-6E8A-4147-A177-3AD203B41FA5}">
                      <a16:colId xmlns:a16="http://schemas.microsoft.com/office/drawing/2014/main" val="20000"/>
                    </a:ext>
                  </a:extLst>
                </a:gridCol>
                <a:gridCol w="4608512">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والمعذبون من ارواح نجسة.وكانوا يبرأون.</a:t>
                      </a:r>
                      <a:r>
                        <a:rPr kumimoji="0" lang="en-US" sz="36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وكل الجمع طلبوا ان يلمسوه لان قوة كانت تخرج منه وتشفي الجميع</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tourmentés par des esprits impurs étaient guéris. 19 Et toute la foule cherchait à le toucher, parce qu’une force sortait de lui et les guérissait tous.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0306" name="Group 2"/>
          <p:cNvGraphicFramePr>
            <a:graphicFrameLocks noGrp="1"/>
          </p:cNvGraphicFramePr>
          <p:nvPr/>
        </p:nvGraphicFramePr>
        <p:xfrm>
          <a:off x="107950" y="44450"/>
          <a:ext cx="9001125" cy="5917440"/>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Alors il leva les yeux sur ses disciples et dit : Heureux vous les pauvres, car le royaume de Dieu est à vous !21 Heureux vous qui avez faim maintenant, car vous serez rassasiés ! Heureux vous qui pleurez maintenant, car vous serez dans la joie !</a:t>
                      </a:r>
                    </a:p>
                  </a:txBody>
                  <a:tcPr marL="126000" marR="126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He lifted up His eyes toward His disciples, and said: Blessed are you poor, for yours is the kingdom of God. 21 Blessed are you who hunger now, for you shall be filled. Blessed are you who weep now, for you shall laugh. </a:t>
                      </a:r>
                      <a:endParaRPr kumimoji="0" lang="en-CA" sz="2800" b="0" i="0" u="none" strike="noStrike" cap="none" normalizeH="0" baseline="0">
                        <a:ln>
                          <a:noFill/>
                        </a:ln>
                        <a:solidFill>
                          <a:schemeClr val="bg1"/>
                        </a:solidFill>
                        <a:effectLst/>
                        <a:latin typeface="Arial" charset="0"/>
                        <a:cs typeface="Arial" charset="0"/>
                      </a:endParaRPr>
                    </a:p>
                  </a:txBody>
                  <a:tcPr marL="126000" marR="126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1330" name="Group 2"/>
          <p:cNvGraphicFramePr>
            <a:graphicFrameLocks noGrp="1"/>
          </p:cNvGraphicFramePr>
          <p:nvPr/>
        </p:nvGraphicFramePr>
        <p:xfrm>
          <a:off x="107950" y="188913"/>
          <a:ext cx="8928100"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Heureux serez–vous, lorsque les hommes vous haïront, lorsqu’ils vous chasseront, vous insulteront et rejetteront votre nom comme infâme, à cause du Fils de l’homme.</a:t>
                      </a:r>
                      <a:r>
                        <a:rPr kumimoji="0" lang="ar-EG" sz="2800" b="0" i="0" u="none" strike="noStrike" cap="none" normalizeH="0" baseline="0">
                          <a:ln>
                            <a:noFill/>
                          </a:ln>
                          <a:solidFill>
                            <a:schemeClr val="bg1"/>
                          </a:solidFill>
                          <a:effectLst/>
                          <a:latin typeface="Arial" charset="0"/>
                          <a:cs typeface="Arial" charset="0"/>
                        </a:rPr>
                        <a:t> </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Blessed are you when men hate you, and when they exclude you, and revile you, and cast out your name as evil, for the Son of Man's sake.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2354" name="Group 2"/>
          <p:cNvGraphicFramePr>
            <a:graphicFrameLocks noGrp="1"/>
          </p:cNvGraphicFramePr>
          <p:nvPr/>
        </p:nvGraphicFramePr>
        <p:xfrm>
          <a:off x="107950" y="188913"/>
          <a:ext cx="9001125" cy="54022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en ce jour–là et tressaillez de joie, parce que votre récompense sera grande dans le ciel ; car c’est ainsi que leurs pères agissaient à l’égard des prophètes.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337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53337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53338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53338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5426" name="Group 2"/>
          <p:cNvGraphicFramePr>
            <a:graphicFrameLocks noGrp="1"/>
          </p:cNvGraphicFramePr>
          <p:nvPr/>
        </p:nvGraphicFramePr>
        <p:xfrm>
          <a:off x="69850" y="0"/>
          <a:ext cx="9074150" cy="6229541"/>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رسالة بولس الرسول إلى أهل </a:t>
                      </a:r>
                      <a:r>
                        <a:rPr kumimoji="0" lang="ar-EG" sz="2800" b="0" i="0" u="sng" strike="noStrike" cap="none" normalizeH="0" baseline="0">
                          <a:ln>
                            <a:noFill/>
                          </a:ln>
                          <a:solidFill>
                            <a:srgbClr val="FF9900"/>
                          </a:solidFill>
                          <a:effectLst/>
                          <a:latin typeface="Arial" charset="0"/>
                          <a:cs typeface="Arial" charset="0"/>
                        </a:rPr>
                        <a:t>العبرانيين</a:t>
                      </a:r>
                      <a:r>
                        <a:rPr kumimoji="0" lang="ar-SA" sz="2800" b="0" i="0" u="sng" strike="noStrike" cap="none" normalizeH="0" baseline="0">
                          <a:ln>
                            <a:noFill/>
                          </a:ln>
                          <a:solidFill>
                            <a:srgbClr val="FF9900"/>
                          </a:solidFill>
                          <a:effectLst/>
                          <a:latin typeface="Arial" charset="0"/>
                          <a:cs typeface="Arial" charset="0"/>
                        </a:rPr>
                        <a:t>(</a:t>
                      </a:r>
                      <a:r>
                        <a:rPr kumimoji="0" lang="en-US" sz="2800" b="0" i="0" u="sng" strike="noStrike" cap="none" normalizeH="0" baseline="0">
                          <a:ln>
                            <a:noFill/>
                          </a:ln>
                          <a:solidFill>
                            <a:srgbClr val="FF9900"/>
                          </a:solidFill>
                          <a:effectLst/>
                          <a:latin typeface="Arial" charset="0"/>
                          <a:cs typeface="Arial" charset="0"/>
                        </a:rPr>
                        <a:t>11:17-31</a:t>
                      </a:r>
                      <a:r>
                        <a:rPr kumimoji="0" lang="ar-SA" sz="28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قدم ابراهيم اسحق وهو مجرب.قدم الذي قبل المواعيد وحيده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الذي قيل له انه باسحق يدعى لك نسل.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11:17-31</a:t>
                      </a:r>
                      <a:r>
                        <a:rPr kumimoji="0" lang="fr-CA" sz="2800" b="0"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C’est par la foi qu’Abraham, mis à l’épreuve, a offert Isaac. C’est son fils unique qu’il offrait, lui qui avait reçu les promesses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à qui il avait été dit : C’est par Isaac que tu auras une descendance qui porte ton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11:17-31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By faith Abraham, when he was tested, offered up Isaac, and he who had received the promises offered up his only begotten son, 18 of whom it was said, In Isaac your seed shall be called,'‘</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35437" name="Rectangle 13"/>
          <p:cNvSpPr>
            <a:spLocks noGrp="1" noChangeArrowheads="1"/>
          </p:cNvSpPr>
          <p:nvPr>
            <p:ph type="ctrTitle"/>
          </p:nvPr>
        </p:nvSpPr>
        <p:spPr/>
        <p:txBody>
          <a:bodyPr/>
          <a:lstStyle/>
          <a:p>
            <a:r>
              <a:rPr lang="en-US" sz="1000"/>
              <a:t>5p</a:t>
            </a:r>
          </a:p>
        </p:txBody>
      </p:sp>
    </p:spTree>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6450" name="Group 2"/>
          <p:cNvGraphicFramePr>
            <a:graphicFrameLocks noGrp="1"/>
          </p:cNvGraphicFramePr>
          <p:nvPr/>
        </p:nvGraphicFramePr>
        <p:xfrm>
          <a:off x="69850" y="115888"/>
          <a:ext cx="9074150" cy="5978526"/>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حسب ان الله قادر على الاقامة من الاموات ايضا الذين منهم اخذه ايضا في مثال.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اسحق بارك يعقوب وعيسو من جهة امور عتيدة.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comptait que Dieu est puissant, même pour faire ressusciter d’entre les morts. C’est pourquoi son fils lui fut rendu : il y a là un symbole. 20 C’est par la foi qu’Isaac bénit Jacob et Ésaü en vue de l’avenir.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concluding that God was able to raise him up, even from the dead, from which he also received him in a figurative sense. 20 By faith Isaac blessed Jacob and Esau concerning things to come.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7474" name="Group 2"/>
          <p:cNvGraphicFramePr>
            <a:graphicFrameLocks noGrp="1"/>
          </p:cNvGraphicFramePr>
          <p:nvPr/>
        </p:nvGraphicFramePr>
        <p:xfrm>
          <a:off x="69850" y="44450"/>
          <a:ext cx="9074150" cy="6369685"/>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يعقوب عند موته بارك كل واحد من ابني يوسف وسجد على راس عصاه.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يوسف عند موته ذكر خروج بني اسرائيل واوصى من جهة عظامه.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C’est par la foi que Jacob, au moment de mourir, bénit chacun des fils de Joseph, et qu’il se prosterna en s’appuyant sur l’extrémité de son bâton. 22  C’est par la foi que Joseph, proche de sa fin, fit mention de l’exode des fils d’Israël, et qu’il donna des ordres au sujet de ses ossements.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By faith Jacob, when he was dying, blessed each of the sons of Joseph, and worshiped, leaning on the top of his staff. 22 By faith Joseph, when he was dying, made mention of the departure of the children of Israel, and gave instructions concerning his bones.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8498" name="Group 2"/>
          <p:cNvGraphicFramePr>
            <a:graphicFrameLocks noGrp="1"/>
          </p:cNvGraphicFramePr>
          <p:nvPr/>
        </p:nvGraphicFramePr>
        <p:xfrm>
          <a:off x="69850" y="115888"/>
          <a:ext cx="9074150" cy="6339840"/>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9366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موسى بعد ما ولد اخفاه ابواه ثلاثة اشهر لانهما رأيا الصبي جميلا ولم يخشيا امر الملك.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موسى لما كبر ابى ان يدعى ابن ابنة فرعون</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C’est par la foi que Moïse, à sa naissance, fut caché pendant trois mois par ses parents ; car ils virent que l’enfant était beau et ne craignirent pas l’édit du roi. 24 C’est par la foi que, devenu grand, Moïse refusa d’être appelé fils de la fille de Pharaon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23 By faith Moses, when he was born, was hidden three months by his parents, because they saw he was a beautiful child; and they were not afraid of the king's command. 24 By faith Moses, when he became of age, refused to be called the son of Pharaoh's daughter,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9522" name="Group 2"/>
          <p:cNvGraphicFramePr>
            <a:graphicFrameLocks noGrp="1"/>
          </p:cNvGraphicFramePr>
          <p:nvPr/>
        </p:nvGraphicFramePr>
        <p:xfrm>
          <a:off x="107950" y="44450"/>
          <a:ext cx="9036050" cy="6161025"/>
        </p:xfrm>
        <a:graphic>
          <a:graphicData uri="http://schemas.openxmlformats.org/drawingml/2006/table">
            <a:tbl>
              <a:tblPr rtl="1"/>
              <a:tblGrid>
                <a:gridCol w="48593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مفضلا بالاحرى ان يذل مع شعب الله على ان يكون له تمتع وقتي بالخطية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حاسبا عار المسيح غنى اعظم من خزائن مصر لانه كان ينظر الى المجازاة.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aimant mieux être maltraité avec le peuple de Dieu que d’avoir la jouissance éphémère du péché. 26  Il estimait en effet que l’opprobre du Christ était une plus grande richesse que les trésors de l’Égypte ; car il regardait plus loin, vers la récompense.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choosing rather to suffer affliction with the people of God than to enjoy the passing pleasures of sin, 26 esteeming the reproach of Christ greater riches than the treasures in Egypt; for he looked to the reward.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0546" name="Group 2"/>
          <p:cNvGraphicFramePr>
            <a:graphicFrameLocks noGrp="1"/>
          </p:cNvGraphicFramePr>
          <p:nvPr/>
        </p:nvGraphicFramePr>
        <p:xfrm>
          <a:off x="69850" y="44450"/>
          <a:ext cx="9074150" cy="601656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ترك مصر غير خائف من غضب الملك لانه تشدد كانه يرى من لا يرى.</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صنع الفصح ورشّ الدم لئلا يمسهم الذي اهلك الابكار.</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C’est par la foi qu’il quitta l’Égypte sans craindre la fureur du roi ; car il tint ferme, comme voyant celui qui est invisible. 28  C’est par la foi qu’il fit la Pâque et l’aspersion du sang, afin que l’exterminateur ne touche pas aux premiers–nés des Israélites.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By faith he forsook Egypt, not fearing the wrath of the king; for he endured as seeing Him who is invisible. 28 By faith he kept the Passover and the sprinkling of blood, lest he who destroyed the firstborn should touch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1570" name="Group 2"/>
          <p:cNvGraphicFramePr>
            <a:graphicFrameLocks noGrp="1"/>
          </p:cNvGraphicFramePr>
          <p:nvPr/>
        </p:nvGraphicFramePr>
        <p:xfrm>
          <a:off x="69850" y="0"/>
          <a:ext cx="9074150" cy="6058853"/>
        </p:xfrm>
        <a:graphic>
          <a:graphicData uri="http://schemas.openxmlformats.org/drawingml/2006/table">
            <a:tbl>
              <a:tblPr rtl="1"/>
              <a:tblGrid>
                <a:gridCol w="5003800">
                  <a:extLst>
                    <a:ext uri="{9D8B030D-6E8A-4147-A177-3AD203B41FA5}">
                      <a16:colId xmlns:a16="http://schemas.microsoft.com/office/drawing/2014/main" val="20000"/>
                    </a:ext>
                  </a:extLst>
                </a:gridCol>
                <a:gridCol w="40703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اجتازوا في البحر الاحمر كما في اليابسة الامر الذي لما شرع فيه المصريون غرقوا.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سقطت اسوار اريحا بعد ما طيف حولها سبعة ايام.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C’est par la foi qu’ils traversèrent la mer Rouge comme une terre sèche, tandis que les Égyptiens qui en firent la tentative furent engloutis. 30 C’est par la foi que les murailles de Jéricho tombèrent, après qu’on en eut fait le tour pendant sept jours.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By faith they passed through the Red Sea as by dry land, whereas the Egyptians, attempting to do so, were drowned. 30 By faith the walls of Jericho fell down after they were encircled for seven days.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2594" name="Group 2"/>
          <p:cNvGraphicFramePr>
            <a:graphicFrameLocks noGrp="1"/>
          </p:cNvGraphicFramePr>
          <p:nvPr/>
        </p:nvGraphicFramePr>
        <p:xfrm>
          <a:off x="69850" y="44450"/>
          <a:ext cx="9074150" cy="583406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بالايمان راحاب الزانية لم تهلك مع العصاة اذ قبلت الجاسوسين بسلام</a:t>
                      </a:r>
                      <a:r>
                        <a:rPr kumimoji="0" lang="ar-EG" sz="3600" b="0" i="0" u="none" strike="noStrike" cap="none" normalizeH="0" baseline="0">
                          <a:ln>
                            <a:noFill/>
                          </a:ln>
                          <a:solidFill>
                            <a:schemeClr val="bg1"/>
                          </a:solidFill>
                          <a:effectLst/>
                          <a:latin typeface="Arial" charset="0"/>
                          <a:cs typeface="Arial" charset="0"/>
                        </a:rPr>
                        <a:t>.</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C’est par la foi que Rahab la prostituée ne périt pas avec les non–croyants, parce qu’elle avait accueilli pacifiquement les espions.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By faith the harlot Rahab did not perish with those who did not believe, when she had received the spies with peace.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361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464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5446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54464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6690" name="Group 2"/>
          <p:cNvGraphicFramePr>
            <a:graphicFrameLocks noGrp="1"/>
          </p:cNvGraphicFramePr>
          <p:nvPr/>
        </p:nvGraphicFramePr>
        <p:xfrm>
          <a:off x="69850" y="0"/>
          <a:ext cx="9074150" cy="5964874"/>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الكاثوليكون من رسالة </a:t>
                      </a:r>
                      <a:r>
                        <a:rPr kumimoji="0" lang="ar-EG" sz="3600" b="0" i="0" u="sng" strike="noStrike" cap="none" normalizeH="0" baseline="0">
                          <a:ln>
                            <a:noFill/>
                          </a:ln>
                          <a:solidFill>
                            <a:srgbClr val="FF9900"/>
                          </a:solidFill>
                          <a:effectLst/>
                          <a:latin typeface="Arial" charset="0"/>
                          <a:cs typeface="Arial" charset="0"/>
                        </a:rPr>
                        <a:t>يعقوب</a:t>
                      </a:r>
                      <a:r>
                        <a:rPr kumimoji="0" lang="ar-SA" sz="3600" b="0" i="0" u="sng" strike="noStrike" cap="none" normalizeH="0" baseline="0">
                          <a:ln>
                            <a:noFill/>
                          </a:ln>
                          <a:solidFill>
                            <a:srgbClr val="FF9900"/>
                          </a:solidFill>
                          <a:effectLst/>
                          <a:latin typeface="Arial" charset="0"/>
                          <a:cs typeface="Arial" charset="0"/>
                        </a:rPr>
                        <a:t> الرسول (</a:t>
                      </a:r>
                      <a:r>
                        <a:rPr kumimoji="0" lang="en-US" sz="3200" b="0" i="0" u="sng" strike="noStrike" cap="none" normalizeH="0" baseline="0">
                          <a:ln>
                            <a:noFill/>
                          </a:ln>
                          <a:solidFill>
                            <a:srgbClr val="FF9900"/>
                          </a:solidFill>
                          <a:effectLst/>
                          <a:latin typeface="Arial" charset="0"/>
                          <a:cs typeface="Arial" charset="0"/>
                        </a:rPr>
                        <a:t>1:12-21</a:t>
                      </a:r>
                      <a:r>
                        <a:rPr kumimoji="0" lang="ar-SA" sz="36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للرجل الذي يحتمل التجربة.لانه اذا تزكى ينال اكليل الحياة الذي وعد به الرب للذين يحبونه</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James 1:12-21</a:t>
                      </a:r>
                      <a:endParaRPr kumimoji="0" lang="fr-CA" sz="2800" b="0"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Heureux l’homme qui endure la tentation ; car après avoir été mis à l’épreuve, il recevra la couronne de vie, que le Seigneur a promise à ceux qui l’aiment.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James 1:12-21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man who endures temptation; for when he has been approved, he will receive the crown of life which the Lord has promised to those who love Him.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46701" name="Rectangle 13"/>
          <p:cNvSpPr>
            <a:spLocks noGrp="1" noChangeArrowheads="1"/>
          </p:cNvSpPr>
          <p:nvPr>
            <p:ph type="ctrTitle"/>
          </p:nvPr>
        </p:nvSpPr>
        <p:spPr/>
        <p:txBody>
          <a:bodyPr/>
          <a:lstStyle/>
          <a:p>
            <a:r>
              <a:rPr lang="en-US" sz="1000"/>
              <a:t>5c</a:t>
            </a:r>
          </a:p>
        </p:txBody>
      </p:sp>
    </p:spTree>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7714" name="Group 2"/>
          <p:cNvGraphicFramePr>
            <a:graphicFrameLocks noGrp="1"/>
          </p:cNvGraphicFramePr>
          <p:nvPr/>
        </p:nvGraphicFramePr>
        <p:xfrm>
          <a:off x="69850" y="0"/>
          <a:ext cx="9074150" cy="5949951"/>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يقل احد اذا جرّب اني أجرّب من قبل الله.لان الله غير مجرّب بالشرور وهو لا يجرّب احدا.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كل واحد يجرّب اذا انجذب وانخدع من شهوته.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Que personne, lorsqu’il est tenté, ne dise : C’est Dieu qui me tente. Car Dieu ne peut être tenté par le mal et ne tente lui–même personne. 14 Mais chacun est tenté, parce que sa propre convoitise l’attire et le séduit.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Let no one say when he is tempted, I am tempted by God''; for God cannot be tempted by evil, nor does He Himself tempt anyone. 14 But each one is tempted when he is drawn away by his own desires and enticed.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8738" name="Group 2"/>
          <p:cNvGraphicFramePr>
            <a:graphicFrameLocks noGrp="1"/>
          </p:cNvGraphicFramePr>
          <p:nvPr/>
        </p:nvGraphicFramePr>
        <p:xfrm>
          <a:off x="69850" y="0"/>
          <a:ext cx="9074150" cy="6847080"/>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الشهوة اذا حبلت تلد خطية والخطية اذا كملت تنتج موتا.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 تضلّوا يا اخوتي الاحباء.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كل عطية صالحة وكل موهبة تامة هي من فوق نازلة من عند ابي الانوار الذي ليس عنده تغيير ولا ظل دوران.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Puis la convoitise, lorsqu’elle a conçu, enfante le péché ; et le péché, parvenu à son terme, engendre la mort. 16 Ne vous y trompez pas, mes frères bien–aimés : 17 tout don excellent et tout cadeau parfait viennent d’en–haut, du Père des lumières, chez lequel il n’y a ni changement, ni ombre de variation.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Then, when desire has conceived, it gives birth to sin; and sin, when it is full-grown, brings forth death. 16 Do not be deceived, my beloved brethren. 17 Every good gift and every perfect gift is from above, and comes down from the Father of lights, with whom there is no variation or shadow of turning.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9762" name="Group 2"/>
          <p:cNvGraphicFramePr>
            <a:graphicFrameLocks noGrp="1"/>
          </p:cNvGraphicFramePr>
          <p:nvPr/>
        </p:nvGraphicFramePr>
        <p:xfrm>
          <a:off x="69850" y="0"/>
          <a:ext cx="9074150" cy="5917440"/>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شاء فولدنا بكلمة الحق لكي نكون باكورة من خلائقه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اذا يا اخوتي الاحباء ليكن كل انسان مسرعا في الاستماع مبطئا في التكلم مبطئا في الغضب.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Il nous a engendrés selon sa volonté, par la parole de vérité, afin que nous soyons en quelque sorte les prémices de ses créatures. 19 Sachez–le, mes frères bien–aimés. Ainsi, que tout homme soit prompt à écouter, lent à parler, lent à la colère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Of His own will He brought us forth by the word of truth, that we might be a kind of firstfruits of His creatures. 19 So then, my beloved brethren, let every man be swift to hear, slow to speak, slow to wrath;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0786" name="Group 2"/>
          <p:cNvGraphicFramePr>
            <a:graphicFrameLocks noGrp="1"/>
          </p:cNvGraphicFramePr>
          <p:nvPr/>
        </p:nvGraphicFramePr>
        <p:xfrm>
          <a:off x="69850" y="44450"/>
          <a:ext cx="9074150" cy="5903914"/>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غضب الانسان لا يصنع بر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اطرحوا كل نجاسة وكثرة شر فاقبلوا بوداعة الكلمة المغروسة القادرة ان تخلّص نفوسكم.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car la colère de l’homme n’accomplit pas la justice de Dieu.</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21 C’est pourquoi, rejetant toute souillure et tout excès de méchanceté, recevez avec douceur la parole qui a été plantée en vous et qui peut sauver vos âmes.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the wrath of man does not produce the righteousness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Therefore lay aside all filthiness and overflow of wickedness, and receive with meekness the implanted word, which is able to save your souls.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5181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5283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5528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55283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55283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4882" name="Group 2"/>
          <p:cNvGraphicFramePr>
            <a:graphicFrameLocks noGrp="1"/>
          </p:cNvGraphicFramePr>
          <p:nvPr/>
        </p:nvGraphicFramePr>
        <p:xfrm>
          <a:off x="69850" y="0"/>
          <a:ext cx="9074150" cy="6649022"/>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22050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en-US" sz="2800" b="0" i="0" u="sng" strike="noStrike" cap="none" normalizeH="0" baseline="0">
                          <a:ln>
                            <a:noFill/>
                          </a:ln>
                          <a:solidFill>
                            <a:srgbClr val="FF9900"/>
                          </a:solidFill>
                          <a:effectLst/>
                          <a:latin typeface="Arial" charset="0"/>
                          <a:cs typeface="Arial" charset="0"/>
                        </a:rPr>
                        <a:t>19:11-20)</a:t>
                      </a:r>
                      <a:r>
                        <a:rPr kumimoji="0" lang="ar-EG" sz="2800" b="0" i="0" u="sng" strike="noStrike" cap="none" normalizeH="0" baseline="0">
                          <a:ln>
                            <a:noFill/>
                          </a:ln>
                          <a:solidFill>
                            <a:srgbClr val="FF9900"/>
                          </a:solidFill>
                          <a:effectLst/>
                          <a:latin typeface="Arial" charset="0"/>
                          <a:cs typeface="Arial" charset="0"/>
                        </a:rPr>
                        <a:t>)</a:t>
                      </a:r>
                      <a:endParaRPr kumimoji="0" lang="en-US"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وكان الله يصنع على يدي بولس قوات غير المعتادة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حتى كان يؤتى عن جسده بمناديل او مآزر الى المرضى فتزول عنهم الامراض وتخرج الارواح الشريرة منهم</a:t>
                      </a:r>
                      <a:r>
                        <a:rPr kumimoji="0" lang="ar-EG"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19:11-20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Dieu faisait des miracles extraordinaires par les mains de Paul,</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12  au point qu’on appliquait sur les malades des linges ou des étoffes qui avaient touché son corps ; alors les maladies les quittaient, et les esprits mauvais sortaient.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19:11-20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God worked unusual miracles by the hands of Paul, 12 so that even handkerchiefs or aprons were brought from his body to the sick, and the diseases left them and the evil spirits went out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54893" name="Rectangle 13"/>
          <p:cNvSpPr>
            <a:spLocks noGrp="1" noChangeArrowheads="1"/>
          </p:cNvSpPr>
          <p:nvPr>
            <p:ph type="ctrTitle"/>
          </p:nvPr>
        </p:nvSpPr>
        <p:spPr/>
        <p:txBody>
          <a:bodyPr/>
          <a:lstStyle/>
          <a:p>
            <a:r>
              <a:rPr lang="en-US" sz="1000"/>
              <a:t>5a</a:t>
            </a:r>
          </a:p>
        </p:txBody>
      </p:sp>
    </p:spTree>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5906" name="Group 2"/>
          <p:cNvGraphicFramePr>
            <a:graphicFrameLocks noGrp="1"/>
          </p:cNvGraphicFramePr>
          <p:nvPr/>
        </p:nvGraphicFramePr>
        <p:xfrm>
          <a:off x="69850" y="0"/>
          <a:ext cx="9074150" cy="6861558"/>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فشرع قوم من اليهود الطوافين المعزمين ان يسمّوا على الذين بهم الارواح الشريرة باسم الرب يسوع قائلين نقسم عليك بيسوع الذي يكرز به بولس.وكان سبعة بنين لسكاوا رجل يهودي رئيس </a:t>
                      </a:r>
                      <a:r>
                        <a:rPr kumimoji="0" lang="ar-SA" sz="2900" b="0" i="0" u="none" strike="noStrike" cap="none" normalizeH="0" baseline="0">
                          <a:ln>
                            <a:noFill/>
                          </a:ln>
                          <a:solidFill>
                            <a:schemeClr val="bg1"/>
                          </a:solidFill>
                          <a:effectLst/>
                          <a:latin typeface="Arial" charset="0"/>
                          <a:cs typeface="Arial" charset="0"/>
                        </a:rPr>
                        <a:t>كهنة الذين فعلوا هذا.</a:t>
                      </a:r>
                      <a:endParaRPr kumimoji="0" lang="ar-EG" sz="29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Quelques exorcistes juifs ambulants entreprirent d’invoquer sur ceux qui avaient des esprits mauvais le nom du Seigneur Jésus, en disant : Je vous adjure par Jésus, celui que Paul prêche !14 Ceux qui agissaient ainsi étaient sept fils d’un certain Scéva, un des principaux sacrificateurs juifs.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some of the itinerant Jewish exorcists took it upon themselves to call the name of the Lord Jesus over those who had evil spirits, saying,</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We exorcise you by the Jesus whom Paul preaches.'' 14 Also there were seven sons of Sceva, a Jewish chief priest, who did so.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6930" name="Group 2"/>
          <p:cNvGraphicFramePr>
            <a:graphicFrameLocks noGrp="1"/>
          </p:cNvGraphicFramePr>
          <p:nvPr/>
        </p:nvGraphicFramePr>
        <p:xfrm>
          <a:off x="69850" y="115888"/>
          <a:ext cx="9074150" cy="6369685"/>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الروح الشرير وقال اما يسوع فانا اعرفه وبولس انا اعلمه واما انتم فمن انتم.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فوثب عليهم الانسان الذي كان فيه الروح الشرير وغلبهم وقوي عليهم حتى هربوا من ذلك البيت عراة ومجرحين</a:t>
                      </a:r>
                      <a:r>
                        <a:rPr kumimoji="0" lang="ar-EG"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L’esprit mauvais leur répondit : Je connais Jésus et je sais qui est Paul ; mais vous, qui êtes–vous ? 16 Et l’homme dans lequel était l’esprit mauvais s’élança sur eux, les maîtrisa les uns et les autres, avec une telle force qu’ils s’enfuirent de cette maison, nus et blessés.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the evil spirit answered and said, Jesus I know, and Paul I know; but who are you?'' 16 Then the man in whom the evil spirit was leaped on them, overpowered them, and prevailed against them, so that they fled out of that house naked and wounded.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7954" name="Group 2"/>
          <p:cNvGraphicFramePr>
            <a:graphicFrameLocks noGrp="1"/>
          </p:cNvGraphicFramePr>
          <p:nvPr/>
        </p:nvGraphicFramePr>
        <p:xfrm>
          <a:off x="69850" y="188913"/>
          <a:ext cx="9074150" cy="5913120"/>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وصار هذا معلوما عند جميع اليهود واليونانيين الساكنين في افسس.فوقع خوف على جميعهم وكان اسم الرب يسوع يتعظم.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كثيرون من الذين آمنوا يأتون مقرين ومخبرين بافعالهم.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Cela fut connu de tous, Juifs et Grecs, qui habitaient Éphèse ; la crainte s’empara d’eux tous, et le nom du Seigneur Jésus fut exalté. 18 Beaucoup de ceux qui avaient cru venaient confesser et déclarer ce qu’ils avaient fait.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This became known both to all Jews and Greeks dwelling in Ephesus; and fear fell on them all, and the name of the Lord Jesus was magnified. 18 And many who had believed came confessing and telling their deeds. </a:t>
                      </a:r>
                      <a:endParaRPr kumimoji="0" lang="en-US" sz="2800" b="0"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8978" name="Group 2"/>
          <p:cNvGraphicFramePr>
            <a:graphicFrameLocks noGrp="1"/>
          </p:cNvGraphicFramePr>
          <p:nvPr/>
        </p:nvGraphicFramePr>
        <p:xfrm>
          <a:off x="69850" y="44450"/>
          <a:ext cx="9074150" cy="669766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كثيرون من الذين يستعملون السحر يجمعون الكتب ويحرقونها امام الجميع.وحسبوا اثمانها فوجدوها خمسين الفا من الفضة.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هكذا كانت كلمة الرب تنمو وتقوى بشدة</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Un assez grand nombre de ceux qui avaient pratiqué la sorcellerie apportèrent leurs livres et les brûlèrent devant tous. On en calcula la valeur et l’on en trouva pour cinquante mille pièces d’argent. 20 C’est ainsi que, par la force du Seigneur, la parole se répandait efficacement.</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Also, many of those who had practiced magic brought their books together and burned them in the sight of all. And they counted up the value of them, and it totaled fifty thousand pieces of silver. 20 So the word of the Lord grew mightily and prevailed.</a:t>
                      </a:r>
                      <a:endParaRPr kumimoji="0" lang="en-US" sz="2800" b="0"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0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102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205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3074" name="Group 2"/>
          <p:cNvGraphicFramePr>
            <a:graphicFrameLocks noGrp="1"/>
          </p:cNvGraphicFramePr>
          <p:nvPr/>
        </p:nvGraphicFramePr>
        <p:xfrm>
          <a:off x="69850" y="0"/>
          <a:ext cx="9074150" cy="6445632"/>
        </p:xfrm>
        <a:graphic>
          <a:graphicData uri="http://schemas.openxmlformats.org/drawingml/2006/table">
            <a:tbl>
              <a:tblPr rtl="1"/>
              <a:tblGrid>
                <a:gridCol w="5148262">
                  <a:extLst>
                    <a:ext uri="{9D8B030D-6E8A-4147-A177-3AD203B41FA5}">
                      <a16:colId xmlns:a16="http://schemas.microsoft.com/office/drawing/2014/main" val="20000"/>
                    </a:ext>
                  </a:extLst>
                </a:gridCol>
                <a:gridCol w="3925888">
                  <a:extLst>
                    <a:ext uri="{9D8B030D-6E8A-4147-A177-3AD203B41FA5}">
                      <a16:colId xmlns:a16="http://schemas.microsoft.com/office/drawing/2014/main" val="20001"/>
                    </a:ext>
                  </a:extLst>
                </a:gridCol>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Times New Roman" pitchFamily="18" charset="0"/>
                        </a:rPr>
                        <a:t>مز</a:t>
                      </a:r>
                      <a:r>
                        <a:rPr kumimoji="0" lang="ar-EG" sz="3600" b="0" i="0" u="sng" strike="noStrike" cap="none" normalizeH="0" baseline="0">
                          <a:ln>
                            <a:noFill/>
                          </a:ln>
                          <a:solidFill>
                            <a:srgbClr val="FF9933"/>
                          </a:solidFill>
                          <a:effectLst/>
                          <a:latin typeface="Arial" charset="0"/>
                          <a:cs typeface="Times New Roman" pitchFamily="18" charset="0"/>
                        </a:rPr>
                        <a:t>مور</a:t>
                      </a:r>
                      <a:r>
                        <a:rPr kumimoji="0" lang="ar-SA" sz="3600" b="0" i="0" u="sng" strike="noStrike" cap="none" normalizeH="0" baseline="0">
                          <a:ln>
                            <a:noFill/>
                          </a:ln>
                          <a:solidFill>
                            <a:srgbClr val="FF9933"/>
                          </a:solidFill>
                          <a:effectLst/>
                          <a:latin typeface="Arial" charset="0"/>
                          <a:cs typeface="Times New Roman" pitchFamily="18" charset="0"/>
                        </a:rPr>
                        <a:t> (</a:t>
                      </a:r>
                      <a:r>
                        <a:rPr kumimoji="0" lang="en-US" sz="3600" b="0" i="0" u="sng" strike="noStrike" cap="none" normalizeH="0" baseline="0">
                          <a:ln>
                            <a:noFill/>
                          </a:ln>
                          <a:solidFill>
                            <a:srgbClr val="FF9933"/>
                          </a:solidFill>
                          <a:effectLst/>
                          <a:latin typeface="Arial" charset="0"/>
                          <a:cs typeface="Times New Roman" pitchFamily="18" charset="0"/>
                        </a:rPr>
                        <a:t>1:1</a:t>
                      </a:r>
                      <a:r>
                        <a:rPr kumimoji="0" lang="ar-SA" sz="3600" b="0" i="0" u="sng" strike="noStrike" cap="none" normalizeH="0" baseline="0">
                          <a:ln>
                            <a:noFill/>
                          </a:ln>
                          <a:solidFill>
                            <a:srgbClr val="FF9933"/>
                          </a:solidFill>
                          <a:effectLst/>
                          <a:latin typeface="Arial" charset="0"/>
                          <a:cs typeface="Times New Roman" pitchFamily="18" charset="0"/>
                        </a:rPr>
                        <a:t>)</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طوبى للرجل الذي لم يسلك في مشورة الاشرار وفي طريق الخطاة لم يقف وفي مجلس المستهزئين لم يجلس</a:t>
                      </a:r>
                      <a:r>
                        <a:rPr kumimoji="0" lang="en-US" sz="36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1:1</a:t>
                      </a:r>
                      <a:r>
                        <a:rPr kumimoji="0" lang="fr-CA"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Heureux l’homme qui ne marche pas selon le conseil des méchants, Qui ne s’arrête pas sur le chemin des pécheurs, Et qui ne s’assied pas sur le banc des moqueurs,</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a:t>
                      </a:r>
                      <a:endParaRPr kumimoji="0" lang="en-GB"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1 Blessed is the man who walks not in the counsel of the ungodly, nor stands in the path of sinners, nor sits in the seat of the scornful.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63085" name="Rectangle 13"/>
          <p:cNvSpPr>
            <a:spLocks noGrp="1" noChangeArrowheads="1"/>
          </p:cNvSpPr>
          <p:nvPr>
            <p:ph type="ctrTitle"/>
          </p:nvPr>
        </p:nvSpPr>
        <p:spPr/>
        <p:txBody>
          <a:bodyPr/>
          <a:lstStyle/>
          <a:p>
            <a:r>
              <a:rPr lang="en-US" sz="1000"/>
              <a:t>5pg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4098" name="Group 2"/>
          <p:cNvGraphicFramePr>
            <a:graphicFrameLocks noGrp="1"/>
          </p:cNvGraphicFramePr>
          <p:nvPr/>
        </p:nvGraphicFramePr>
        <p:xfrm>
          <a:off x="69850" y="44450"/>
          <a:ext cx="9074150" cy="6049963"/>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متى</a:t>
                      </a:r>
                      <a:r>
                        <a:rPr kumimoji="0" lang="ar-SA" sz="3600" b="0"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00"/>
                          </a:solidFill>
                          <a:effectLst/>
                          <a:latin typeface="Arial" charset="0"/>
                          <a:cs typeface="Arial" charset="0"/>
                        </a:rPr>
                        <a:t>4:23-25 &amp;5:1-16</a:t>
                      </a:r>
                      <a:r>
                        <a:rPr kumimoji="0" lang="ar-SA" sz="36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يسوع يطوف كل الجليل يعلم في مجامعهم ويكرز ببشارة الملكوت ويشفي كل مرض وكل ضعف في الشعب.</a:t>
                      </a:r>
                      <a:r>
                        <a:rPr kumimoji="0" lang="ar-EG"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4:23-25 &amp;5:1-16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Jésus parcourait toute la Galilée, il enseignait dans les synagogues, prêchait la bonne nouvelle du royaume, et guérissait toute maladie et toute infirmité parmi le peuple.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4:23-25 &amp;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Jesus went about all Galilee, teaching in their synagogues, preaching the gospel of the kingdom, and healing all kinds of sickness and all kinds of disease among the people.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64109" name="Rectangle 13"/>
          <p:cNvSpPr>
            <a:spLocks noGrp="1" noChangeArrowheads="1"/>
          </p:cNvSpPr>
          <p:nvPr>
            <p:ph type="ctrTitle"/>
          </p:nvPr>
        </p:nvSpPr>
        <p:spPr/>
        <p:txBody>
          <a:bodyPr/>
          <a:lstStyle/>
          <a:p>
            <a:r>
              <a:rPr lang="en-US" sz="1000"/>
              <a:t>5g</a:t>
            </a:r>
          </a:p>
        </p:txBody>
      </p:sp>
    </p:spTree>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5122" name="Group 2"/>
          <p:cNvGraphicFramePr>
            <a:graphicFrameLocks noGrp="1"/>
          </p:cNvGraphicFramePr>
          <p:nvPr/>
        </p:nvGraphicFramePr>
        <p:xfrm>
          <a:off x="69850" y="0"/>
          <a:ext cx="9074150" cy="6165851"/>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فذاع خبره في جميع سورية.فاحضروا اليه جميع السقماء المصابين بامراض واوجاع مختلفة والمجانين والمصروعين والمفلوجين فشفاهم.</a:t>
                      </a:r>
                      <a:r>
                        <a:rPr kumimoji="0" lang="ar-EG" sz="36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Sa renommée se répandit dans toute la Syrie. On lui amenait tous ceux qui souffraient de maladies et de douleurs diverses, des démoniaques, des lunatiques, des paralytiques, et il les guérit.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His fame went throughout all Syria; and they brought to Him all sick people who were afflicted with various diseases and torments, and those who were demon-possessed, epileptics, and paralytics; and He healed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6146" name="Group 2"/>
          <p:cNvGraphicFramePr>
            <a:graphicFrameLocks noGrp="1"/>
          </p:cNvGraphicFramePr>
          <p:nvPr/>
        </p:nvGraphicFramePr>
        <p:xfrm>
          <a:off x="107950" y="115888"/>
          <a:ext cx="8928100" cy="5804218"/>
        </p:xfrm>
        <a:graphic>
          <a:graphicData uri="http://schemas.openxmlformats.org/drawingml/2006/table">
            <a:tbl>
              <a:tblPr rtl="1"/>
              <a:tblGrid>
                <a:gridCol w="424815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فتبعته جموع كثيرة من الجليل والعشر المدن واورشليم واليهودية ومن عبر الاردن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رأى الجموع صعد الى الجبل.فلما جلس تقدم اليه تلاميذه.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De grandes foules le suivirent, de la Galilée, de la Décapole, de Jérusalem, de la Judée et d’au–delà du Jourdain. 1 Voyant la foule, Jésus monta sur la montagne, il s’assit, et ses disciples s’approchèrent de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Great multitudes followed Him-- from Galilee, and from Decapolis, Jerusalem, Judea, and beyond the Jordan. 1 And seeing the multitudes, He went up on a mountain, and when He was seated His disciples came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7170" name="Group 2"/>
          <p:cNvGraphicFramePr>
            <a:graphicFrameLocks noGrp="1"/>
          </p:cNvGraphicFramePr>
          <p:nvPr/>
        </p:nvGraphicFramePr>
        <p:xfrm>
          <a:off x="69850" y="0"/>
          <a:ext cx="9074150" cy="6360097"/>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ففتح فاه وعلمهم قائلا.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للمساكين بالروح.لان لهم ملكوت السموات. طوبى للحزانى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يتعزون. طوبى للودعاء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يرثون الارض.</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Puis il ouvrit la bouche et se mit à les enseigner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Heureux les pauvres en esprit, car le royaume des cieux est à eux !4  Heureux ceux qui pleurent, car ils seront consolés !5  Heureux ceux qui sont doux, car ils hériteront la terre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Then He opened His mouth and taught them, saying: 3 Blessed are the poor in spirit, for theirs is the kingdom of heaven. 4 Blessed are those who mourn, for they shall be comforted. 5 Blessed are the meek, for they shall inherit the earth.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8194" name="Group 2"/>
          <p:cNvGraphicFramePr>
            <a:graphicFrameLocks noGrp="1"/>
          </p:cNvGraphicFramePr>
          <p:nvPr/>
        </p:nvGraphicFramePr>
        <p:xfrm>
          <a:off x="69850" y="115888"/>
          <a:ext cx="9074150" cy="5834063"/>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للجياع والعطاش الى البر.لانهم يشبعون.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للرحماء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يرحمون.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للانقياء القلب.لانهم يعاينون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Heureux ceux qui ont faim et soif de justice, car ils seront rassasiés ! 7  Heureux les miséricordieux, car ils obtiendront miséricorde ! 8 Heureux ceux qui ont le coeur pur, car ils verront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6 Blessed are those who hunger and thirst for righteousness, for they shall be filled. 7 Blessed are the merciful, for they shall obtain mercy. 8 Blessed are the pure in heart, for they shall see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9218" name="Group 2"/>
          <p:cNvGraphicFramePr>
            <a:graphicFrameLocks noGrp="1"/>
          </p:cNvGraphicFramePr>
          <p:nvPr/>
        </p:nvGraphicFramePr>
        <p:xfrm>
          <a:off x="69850" y="115888"/>
          <a:ext cx="9074150" cy="5908676"/>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لصانعي السلام.لانهم ابناء الله يدعون.  طوبى للمطرودين من اجل البر.لان لهم ملكوت السموات.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Heureux ceux qui procurent la paix, car ils seront appelés fils de Dieu ! 10 Heureux ceux qui sont persécutés à cause de la justice, car le royaume des cieux est à eux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Blessed are the peacemakers, for they shall be called sons of God. 10 Blessed are those who are persecuted for righteousness' sake, for theirs is the kingdom of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0242" name="Group 2"/>
          <p:cNvGraphicFramePr>
            <a:graphicFrameLocks noGrp="1"/>
          </p:cNvGraphicFramePr>
          <p:nvPr/>
        </p:nvGraphicFramePr>
        <p:xfrm>
          <a:off x="69850" y="0"/>
          <a:ext cx="9074150" cy="6766560"/>
        </p:xfrm>
        <a:graphic>
          <a:graphicData uri="http://schemas.openxmlformats.org/drawingml/2006/table">
            <a:tbl>
              <a:tblPr rtl="1"/>
              <a:tblGrid>
                <a:gridCol w="5076825">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1484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لكم اذا عيّروكم وطردوكم وقالوا عليكم كل كلمة شريرة من اجلي كاذبين. افرحوا وتهللوا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اجركم عظيم في السموات.فانهم هكذا طردوا الانبياء الذين قبلكم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Heureux serez–vous, lorsqu’on vous insultera, qu’on vous persécutera et qu’on répandra sur vous toute sorte de mal, à cause de moi.</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12  Réjouissez–vous et soyez dans l’allégresse, parce que votre récompense sera grande dans les cieux, car c’est ainsi qu’on a persécuté les prophètes qui vous ont précédés.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Rejoice and be exceedingly glad, for great is your reward in heaven, for so they persecuted the prophets who were before you. 11 Blessed are you when they revile and persecute you, and say all kinds of evil against you falsely for My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1266" name="Group 2"/>
          <p:cNvGraphicFramePr>
            <a:graphicFrameLocks noGrp="1"/>
          </p:cNvGraphicFramePr>
          <p:nvPr/>
        </p:nvGraphicFramePr>
        <p:xfrm>
          <a:off x="69850" y="0"/>
          <a:ext cx="9074150" cy="6339840"/>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ان فسد الملح فبماذا يملح.لا يصلح بعد لشيء الا لان يطرح خارجا ويداس من الناس. انتم نور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يمكن ان تخفى مدينة موضوعة على جبل.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13</a:t>
                      </a:r>
                      <a:r>
                        <a:rPr kumimoji="0" lang="fr-FR" sz="2800" b="0" i="0" u="none" strike="noStrike" cap="none" normalizeH="0" baseline="0">
                          <a:ln>
                            <a:noFill/>
                          </a:ln>
                          <a:solidFill>
                            <a:schemeClr val="bg1"/>
                          </a:solidFill>
                          <a:effectLst/>
                          <a:latin typeface="Arial" charset="0"/>
                          <a:cs typeface="Arial" charset="0"/>
                        </a:rPr>
                        <a:t> C’est vous qui êtes le sel de la terre. Mais si le sel devient fade avec quoi le salera–t–on ? Il n’est plus bon qu’à être jeté dehors et foulé aux pieds par les hommes. 14 C’est vous qui êtes la lumière du monde. Une ville située sur une montagne ne peut être cachée.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You are the salt of the earth; but if the salt loses its flavor, how shall it be seasoned? It is then good for nothing but to be thrown out and trampled underfoot by men. 14 You are the light of the world. A city that is set on a hill cannot be hidden.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2290" name="Group 2"/>
          <p:cNvGraphicFramePr>
            <a:graphicFrameLocks noGrp="1"/>
          </p:cNvGraphicFramePr>
          <p:nvPr/>
        </p:nvGraphicFramePr>
        <p:xfrm>
          <a:off x="69850" y="0"/>
          <a:ext cx="9074150" cy="6856224"/>
        </p:xfrm>
        <a:graphic>
          <a:graphicData uri="http://schemas.openxmlformats.org/drawingml/2006/table">
            <a:tbl>
              <a:tblPr rtl="1"/>
              <a:tblGrid>
                <a:gridCol w="5076825">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يوقدون سراجا ويضعونه تحت المكيال بل على المنارة فيضيء لجميع الذين في البيت. فليضئ نوركم هكذا قدام الناس لكي يروا اعمالكم الحسنة ويمجدوا اباكم الذي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On n’allume pas une lampe pour la mettre sous le boisseau, mais on la met sur le chandelier, et elle brille pour tous ceux qui sont dans la maison.16 Que votre lumière brille ainsi devant les hommes, afin qu’ils voient vos oeuvres bonnes, et glorifient votre Père qui est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Nor do they light a lamp and put it under a basket, but on a lampstand, and it gives light to all who are in the house. 16 Let your light so shine before men, that they may see your good works and glorify your Father in heaven.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000" b="1"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331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54347" name="Group 11"/>
          <p:cNvGraphicFramePr>
            <a:graphicFrameLocks noGrp="1"/>
          </p:cNvGraphicFramePr>
          <p:nvPr/>
        </p:nvGraphicFramePr>
        <p:xfrm>
          <a:off x="468313" y="692150"/>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Sixth day of The Month of 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(15</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a:t>
                      </a:r>
                      <a:r>
                        <a:rPr kumimoji="0" lang="en-US" sz="4000" b="0" i="0" u="none" strike="noStrike" cap="none" normalizeH="0" baseline="0">
                          <a:ln>
                            <a:noFill/>
                          </a:ln>
                          <a:solidFill>
                            <a:srgbClr val="FF9900"/>
                          </a:solidFill>
                          <a:effectLst/>
                          <a:latin typeface="Arial" charset="0"/>
                          <a:cs typeface="Arial" charset="0"/>
                        </a:rPr>
                        <a:t>Hatour</a:t>
                      </a:r>
                      <a:r>
                        <a:rPr kumimoji="0" lang="en-US" sz="4000" b="1" i="0" u="none" strike="noStrike" cap="none" normalizeH="0" baseline="0">
                          <a:ln>
                            <a:noFill/>
                          </a:ln>
                          <a:solidFill>
                            <a:srgbClr val="FF9900"/>
                          </a:solidFill>
                          <a:effectLst/>
                          <a:latin typeface="Arial" charset="0"/>
                          <a:cs typeface="Arial" charset="0"/>
                        </a:rPr>
                        <a: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السادس</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الخامس عشر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Sixième  jour du mois de </a:t>
                      </a:r>
                      <a:r>
                        <a:rPr kumimoji="0" lang="en-US" sz="4000" b="0" i="0" u="none" strike="noStrike" cap="none" normalizeH="0" baseline="0">
                          <a:ln>
                            <a:noFill/>
                          </a:ln>
                          <a:solidFill>
                            <a:srgbClr val="FF9900"/>
                          </a:solidFill>
                          <a:effectLst/>
                          <a:latin typeface="Arial" charset="0"/>
                          <a:cs typeface="Arial" charset="0"/>
                        </a:rPr>
                        <a:t>Amshir</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Quinzième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a:t>
                      </a:r>
                      <a:r>
                        <a:rPr kumimoji="0" lang="en-US" sz="4000" b="0" i="0" u="none" strike="noStrike" cap="none" normalizeH="0" baseline="0">
                          <a:ln>
                            <a:noFill/>
                          </a:ln>
                          <a:solidFill>
                            <a:srgbClr val="FF9900"/>
                          </a:solidFill>
                          <a:effectLst/>
                          <a:latin typeface="Arial" charset="0"/>
                          <a:cs typeface="Arial" charset="0"/>
                        </a:rPr>
                        <a:t>Hatour</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331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57331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4338" name="Group 2"/>
          <p:cNvGraphicFramePr>
            <a:graphicFrameLocks noGrp="1"/>
          </p:cNvGraphicFramePr>
          <p:nvPr/>
        </p:nvGraphicFramePr>
        <p:xfrm>
          <a:off x="34925" y="44450"/>
          <a:ext cx="9074150" cy="647827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200" b="0" i="0" u="sng" strike="noStrike" cap="none" normalizeH="0" baseline="0">
                          <a:ln>
                            <a:noFill/>
                          </a:ln>
                          <a:solidFill>
                            <a:srgbClr val="FF9933"/>
                          </a:solidFill>
                          <a:effectLst/>
                          <a:latin typeface="Arial" charset="0"/>
                          <a:cs typeface="Times New Roman" pitchFamily="18" charset="0"/>
                        </a:rPr>
                        <a:t>68:35,3</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مخوف انت يا الله من مقادسك.اله اسرائيل هو المعطي قوة وشدة للشعب.مبارك الله والصديقون يفرحون يبتهجون امام الله ويطفرون فرح </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68:35,3</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ô Dieu ! tu es redoutable. C’est le Dieu d’Israël qui donne au peuple puissance et pouvoir.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Mais les justes se réjouissent, ils exultent devant Dieu, Ils s’égayent dans la joie.!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68:35,3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O  God, You are more awesome than Your holy places. The God of Israel is He who gives strength and power to His people.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let the righteous be glad; let them rejoice before God; yes, let them rejoice exceedingly.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74349" name="Rectangle 13"/>
          <p:cNvSpPr>
            <a:spLocks noGrp="1" noChangeArrowheads="1"/>
          </p:cNvSpPr>
          <p:nvPr>
            <p:ph type="ctrTitle"/>
          </p:nvPr>
        </p:nvSpPr>
        <p:spPr/>
        <p:txBody>
          <a:bodyPr/>
          <a:lstStyle/>
          <a:p>
            <a:r>
              <a:rPr lang="en-US" sz="1000"/>
              <a:t>6pv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5362" name="Group 2"/>
          <p:cNvGraphicFramePr>
            <a:graphicFrameLocks noGrp="1"/>
          </p:cNvGraphicFramePr>
          <p:nvPr/>
        </p:nvGraphicFramePr>
        <p:xfrm>
          <a:off x="34925" y="44450"/>
          <a:ext cx="9074150" cy="6769735"/>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a:t>
                      </a:r>
                      <a:r>
                        <a:rPr kumimoji="0" lang="en-US" sz="3200" b="0" i="0" u="sng" strike="noStrike" cap="none" normalizeH="0" baseline="0">
                          <a:ln>
                            <a:noFill/>
                          </a:ln>
                          <a:solidFill>
                            <a:srgbClr val="FF9933"/>
                          </a:solidFill>
                          <a:effectLst/>
                          <a:latin typeface="Arial" charset="0"/>
                          <a:cs typeface="Arial" charset="0"/>
                        </a:rPr>
                        <a:t>10:16-23</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ها انا ارسلكم كغنم في وسط ذئاب.فكونوا حكماء كالحيّات وبسطاء كالحمام. ولكن احذروا من الناس.لانهم سيسلمونكم الى مجالس وفي مجامعهم يجلدونكم.</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275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Matthieu </a:t>
                      </a:r>
                      <a:r>
                        <a:rPr kumimoji="0" lang="en-US" sz="3200" b="0" i="0" u="sng" strike="noStrike" cap="none" normalizeH="0" baseline="0">
                          <a:ln>
                            <a:noFill/>
                          </a:ln>
                          <a:solidFill>
                            <a:srgbClr val="FF9933"/>
                          </a:solidFill>
                          <a:effectLst/>
                          <a:latin typeface="Arial" charset="0"/>
                          <a:cs typeface="Times New Roman" pitchFamily="18" charset="0"/>
                        </a:rPr>
                        <a:t>10:16-23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Voici : je vous envoie comme des brebis au milieu des loups. Soyez donc prudents comme les serpents, et simples comme les colombes.17 Gardez–vous des hommes, car ils vous livreront aux tribunaux et ils vous flagelleront dans leurs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10:16-23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16 Behold, I send you out as sheep in the midst of wolves. Therefore be wise as serpents and harmless as doves. 17 But beware of men, for they will deliver you up to councils and scourge you in their synagogues.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75373" name="Rectangle 13"/>
          <p:cNvSpPr>
            <a:spLocks noGrp="1" noChangeArrowheads="1"/>
          </p:cNvSpPr>
          <p:nvPr>
            <p:ph type="ctrTitle"/>
          </p:nvPr>
        </p:nvSpPr>
        <p:spPr/>
        <p:txBody>
          <a:bodyPr/>
          <a:lstStyle/>
          <a:p>
            <a:r>
              <a:rPr lang="en-US" sz="1000"/>
              <a:t>6v</a:t>
            </a:r>
          </a:p>
        </p:txBody>
      </p:sp>
    </p:spTree>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6386" name="Group 2"/>
          <p:cNvGraphicFramePr>
            <a:graphicFrameLocks noGrp="1"/>
          </p:cNvGraphicFramePr>
          <p:nvPr/>
        </p:nvGraphicFramePr>
        <p:xfrm>
          <a:off x="34925" y="115888"/>
          <a:ext cx="9074150" cy="6766560"/>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وتساقون امام ولاة وملوك من اجلي شهادة لهم وللامم.  فمتى اسلموكم فلا تهتموا كيف او بما تتكلمون.لانكم تعطون في تلك الساعة ما تتكلمون به.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serez menés, à cause de moi, devant des gouverneurs et devant des rois, pour leur servir de témoignage à eux et aux païens.19 Mais quand on vous livrera, ne vous inquiétez ni de la manière dont vous parlerez ni de ce que vous direz ; ce que vous aurez à dire vous sera donné à l’heure 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18 You will be brought before governors and kings for My sake, as a testimony to them and to the Gentiles. 19 But when they deliver you up, do not worry about how or what you should speak. For it will be given to you in that hour what you should speak;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7410" name="Group 2"/>
          <p:cNvGraphicFramePr>
            <a:graphicFrameLocks noGrp="1"/>
          </p:cNvGraphicFramePr>
          <p:nvPr/>
        </p:nvGraphicFramePr>
        <p:xfrm>
          <a:off x="34925" y="44450"/>
          <a:ext cx="9074150" cy="63441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لستم انتم المتكلمين بل روح ابيكم الذي يتكلم فيكم. وسيسلم الاخ اخاه الى الموت والاب ولده.ويقوم الاولاد على والديهم ويقتلونهم. وتكونون مبغضين من الجميع من اجل اسمي.</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car ce n’est pas vous qui parlerez, c’est l’Esprit de votre Père qui parlera en vous. 21 Le frère livrera son frère à la mort, et le père son enfant, les enfants se soulèveront contre leurs parents et les feront mourir. 22 Vous serez haïs de tous à cause de mon nom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20 for it is not you who speak, but the Spirit of your Father who speaks in you. 21 Now brother will deliver up brother to death, and a father his child; and children will rise up against parents and cause them to be put to death. </a:t>
                      </a:r>
                      <a:r>
                        <a:rPr kumimoji="0" lang="en-US" sz="2800" b="0" i="0" u="none" strike="noStrike" cap="none" normalizeH="0" baseline="0">
                          <a:ln>
                            <a:noFill/>
                          </a:ln>
                          <a:solidFill>
                            <a:schemeClr val="bg1"/>
                          </a:solidFill>
                          <a:effectLst/>
                          <a:latin typeface="Arial" charset="0"/>
                          <a:cs typeface="Arial" charset="0"/>
                        </a:rPr>
                        <a:t>22 And you will be hated by all for My name's sake.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8434" name="Group 2"/>
          <p:cNvGraphicFramePr>
            <a:graphicFrameLocks noGrp="1"/>
          </p:cNvGraphicFramePr>
          <p:nvPr/>
        </p:nvGraphicFramePr>
        <p:xfrm>
          <a:off x="34925" y="44450"/>
          <a:ext cx="9145588" cy="602875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 الذي يصبر الى المنتهى فهذا يخلص. ومتى طردوكم في هذه المدينة فاهربوا الى الاخرى.</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فاني الحق اقول لكم لا تكملون مدن اسرائيل حتى يأتي ابن الانسان</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mais celui qui persévérera jusqu’à la fin sera sauvé.23  Quand on vous persécutera dans cette </a:t>
                      </a:r>
                      <a:r>
                        <a:rPr kumimoji="0" lang="fr-FR" sz="2800" b="0" i="0" u="none" strike="noStrike" cap="none" normalizeH="0" baseline="0" dirty="0" err="1">
                          <a:ln>
                            <a:noFill/>
                          </a:ln>
                          <a:solidFill>
                            <a:schemeClr val="bg1"/>
                          </a:solidFill>
                          <a:effectLst/>
                          <a:latin typeface="Arial" charset="0"/>
                          <a:cs typeface="Arial" charset="0"/>
                        </a:rPr>
                        <a:t>ville–ci</a:t>
                      </a:r>
                      <a:r>
                        <a:rPr kumimoji="0" lang="fr-FR" sz="2800" b="0" i="0" u="none" strike="noStrike" cap="none" normalizeH="0" baseline="0" dirty="0">
                          <a:ln>
                            <a:noFill/>
                          </a:ln>
                          <a:solidFill>
                            <a:schemeClr val="bg1"/>
                          </a:solidFill>
                          <a:effectLst/>
                          <a:latin typeface="Arial" charset="0"/>
                          <a:cs typeface="Arial" charset="0"/>
                        </a:rPr>
                        <a:t>, fuyez dans une autre. En vérité je vous le dis, vous n’aurez point achevé (de parcourir) les villes d’Israël, que le Fils de l’homme viendra.</a:t>
                      </a:r>
                      <a:endParaRPr kumimoji="0" lang="fr-FR" sz="24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he who endures to the end will be saved. 23 When they persecute you in this city, flee to another. For assuredly, I say to you, you will not have gone through the cities of Israel before the Son of Man comes.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945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57945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0482" name="Group 2"/>
          <p:cNvGraphicFramePr>
            <a:graphicFrameLocks noGrp="1"/>
          </p:cNvGraphicFramePr>
          <p:nvPr/>
        </p:nvGraphicFramePr>
        <p:xfrm>
          <a:off x="107950" y="44450"/>
          <a:ext cx="9072563" cy="6121401"/>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en-US" sz="3600" b="0" i="0" u="sng" strike="noStrike" cap="none" normalizeH="0" baseline="0">
                          <a:ln>
                            <a:noFill/>
                          </a:ln>
                          <a:solidFill>
                            <a:srgbClr val="FF9933"/>
                          </a:solidFill>
                          <a:effectLst/>
                          <a:latin typeface="Arial" charset="0"/>
                          <a:cs typeface="Arial" charset="0"/>
                        </a:rPr>
                        <a:t> 97:11-12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نور قد زرع للصديق وفرح للمستقيمي القلب.  افرحوا ايها الصديقون بالرب واحمدوا ذكر قدسه</a:t>
                      </a:r>
                      <a:r>
                        <a:rPr kumimoji="0" lang="en-US"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La lumière est semée pour le juste, Et la joie pour ceux dont le coeur est droit.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Justes, réjouissez–vous en l’Éternel Et célébrez son saint nom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Light is sown for the righteous, and gladness for the upright in heart.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Rejoice in the LORD, you righteous, and give thanks at the remembrance of His holy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80493" name="Rectangle 13"/>
          <p:cNvSpPr>
            <a:spLocks noGrp="1" noChangeArrowheads="1"/>
          </p:cNvSpPr>
          <p:nvPr>
            <p:ph type="ctrTitle"/>
          </p:nvPr>
        </p:nvSpPr>
        <p:spPr/>
        <p:txBody>
          <a:bodyPr/>
          <a:lstStyle/>
          <a:p>
            <a:r>
              <a:rPr lang="en-US" sz="1000"/>
              <a:t>6pm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1506" name="Group 2"/>
          <p:cNvGraphicFramePr>
            <a:graphicFrameLocks noGrp="1"/>
          </p:cNvGraphicFramePr>
          <p:nvPr/>
        </p:nvGraphicFramePr>
        <p:xfrm>
          <a:off x="107950" y="44450"/>
          <a:ext cx="9001125" cy="6581839"/>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( 13 : 9 – 13 )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الى نفوسكم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سيسلمونكم الى مجالس وتجلدون في مجامع وتوقفون امام ولاة وملوك من اجلي شهادة لهم.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Marc 13: 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Prenez garde à vous–mêmes ; on vous livrera aux tribunaux, et vous serez battus de verges dans les synagogues ; vous comparaîtrez devant les gouverneurs et devant les rois, à cause de moi, pour leur servir de témoignage.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Mark 13: 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watch out for yourselves, for they will deliver you up to councils, and you will be beaten in the synagogues. You will be brought before rulers and kings for My sake, for a testimony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81517" name="Rectangle 13"/>
          <p:cNvSpPr>
            <a:spLocks noGrp="1" noChangeArrowheads="1"/>
          </p:cNvSpPr>
          <p:nvPr>
            <p:ph type="ctrTitle"/>
          </p:nvPr>
        </p:nvSpPr>
        <p:spPr/>
        <p:txBody>
          <a:bodyPr/>
          <a:lstStyle/>
          <a:p>
            <a:r>
              <a:rPr lang="en-US" sz="1000"/>
              <a:t>6m</a:t>
            </a:r>
          </a:p>
        </p:txBody>
      </p:sp>
    </p:spTree>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2530" name="Group 2"/>
          <p:cNvGraphicFramePr>
            <a:graphicFrameLocks noGrp="1"/>
          </p:cNvGraphicFramePr>
          <p:nvPr/>
        </p:nvGraphicFramePr>
        <p:xfrm>
          <a:off x="34925" y="44450"/>
          <a:ext cx="9074150"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وينبغي ان يكرز اولا بالانجيل في جميع الامم.  فمتى ساقوكم ليسلموكم فلا تعتنوا من قبل بما تتكلمون ولا تهتموا.بل مهما أعطيتم في تلك الساعة فبذلك تكلموا.لان لستم انتم المتكلمين بل الروح القدس.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Il faut premièrement que la bonne nouvelle soit prêchée à toutes les nations.11 Quand on vous emmènera pour vous livrer, ne vous inquiétez pas d’avance de ce que vous direz, mais dites ce qui vous sera donné à l’heure même ; car ce n’est pas vous qui parlerez, mais l’Esprit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the gospel must first be preached to all the nations. 11 But when they arrest you and deliver you up, do not worry beforehand, or premeditate what you will speak. But whatever is given you in that hour, speak that; for it is not you who speak, but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3554" name="Group 2"/>
          <p:cNvGraphicFramePr>
            <a:graphicFrameLocks noGrp="1"/>
          </p:cNvGraphicFramePr>
          <p:nvPr/>
        </p:nvGraphicFramePr>
        <p:xfrm>
          <a:off x="34925" y="115888"/>
          <a:ext cx="9001125" cy="6352032"/>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وسيسلم الاخ اخاه الى الموت والاب ولده.ويقوم الاولاد على والديهم ويقتلونهم.  وتكونون مبغضين من الجميع من اجل اسمي.ولكن الذي يصبر الى المنتهى فهذا يخلص.</a:t>
                      </a:r>
                      <a:r>
                        <a:rPr kumimoji="0" lang="ar-EG" sz="3200" b="0" i="0" u="none" strike="noStrike" cap="none" normalizeH="0" baseline="0" dirty="0">
                          <a:ln>
                            <a:noFill/>
                          </a:ln>
                          <a:solidFill>
                            <a:schemeClr val="bg1"/>
                          </a:solidFill>
                          <a:effectLst/>
                          <a:latin typeface="Arial" charset="0"/>
                          <a:cs typeface="Arial" charset="0"/>
                        </a:rPr>
                        <a:t> </a:t>
                      </a:r>
                      <a:r>
                        <a:rPr kumimoji="0" lang="ar-EG" sz="3200" b="1" i="0" u="none" strike="noStrike" cap="none" normalizeH="0" baseline="0" dirty="0">
                          <a:ln>
                            <a:noFill/>
                          </a:ln>
                          <a:solidFill>
                            <a:srgbClr val="FF9900"/>
                          </a:solidFill>
                          <a:effectLst/>
                          <a:latin typeface="Arial" charset="0"/>
                          <a:cs typeface="Arial" charset="0"/>
                        </a:rPr>
                        <a:t>( والمجد للـه دائماً )</a:t>
                      </a:r>
                      <a:endParaRPr kumimoji="0" lang="en-CA" sz="32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Le frère livrera son frère à la mort, et le père son enfant : les enfants se soulèveront contre leurs parents et les feront mourir.13 Vous serez haïs de tous à cause de mon nom, mais celui qui persévérera jusqu’à la fin sera sauvé.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brother will betray brother to death, and a father his child; and children will rise up against parents and cause them to be put to death. 13 And you will be hated by all men for My name's sake. But he who endures to the end shall be saved.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457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58457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58458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58458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6626" name="Group 2"/>
          <p:cNvGraphicFramePr>
            <a:graphicFrameLocks noGrp="1"/>
          </p:cNvGraphicFramePr>
          <p:nvPr/>
        </p:nvGraphicFramePr>
        <p:xfrm>
          <a:off x="34925" y="44450"/>
          <a:ext cx="9001125" cy="6526467"/>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 العبرانيين </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33"/>
                          </a:solidFill>
                          <a:effectLst/>
                          <a:latin typeface="Arial" charset="0"/>
                          <a:cs typeface="Times New Roman" pitchFamily="18" charset="0"/>
                        </a:rPr>
                        <a:t>12:3-14</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فتفكروا في الذي احتمل من الخطاة مقاومة لنفسه مثل هذه لئلا تكلوا وتخوروا في نفوسكم  لم تقاوموا بعد حتى الدم مجاهدين ضد الخطية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Hebrews 12:3-14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Considérez en effet celui qui a enduré de la part des pécheurs une telle opposition contre sa personne, afin que vous ne vous fatiguiez pas, l’âme découragée. 4 Vous n’avez pas encore résisté jusqu’au sang en combattant contre le péché.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Hebrews 12:3-14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consider Him who endured such hostility from sinners against Himself, lest you become weary and discouraged in your souls. 4 You have not yet resisted to bloodshed, striving against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86637" name="Rectangle 13"/>
          <p:cNvSpPr>
            <a:spLocks noGrp="1" noChangeArrowheads="1"/>
          </p:cNvSpPr>
          <p:nvPr>
            <p:ph type="ctrTitle"/>
          </p:nvPr>
        </p:nvSpPr>
        <p:spPr/>
        <p:txBody>
          <a:bodyPr/>
          <a:lstStyle/>
          <a:p>
            <a:r>
              <a:rPr lang="en-US" sz="1000"/>
              <a:t>6p</a:t>
            </a:r>
          </a:p>
        </p:txBody>
      </p:sp>
    </p:spTree>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7650" name="Group 2"/>
          <p:cNvGraphicFramePr>
            <a:graphicFrameLocks noGrp="1"/>
          </p:cNvGraphicFramePr>
          <p:nvPr/>
        </p:nvGraphicFramePr>
        <p:xfrm>
          <a:off x="34925" y="115888"/>
          <a:ext cx="9001125" cy="643737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نسيتم الوعظ الذي يخاطبكم كبنين يا ابني لا تحتقر تأديب الرب ولا تخر اذا وبخك. لان الذي يحبه الرب يؤدبه ويجلد كل ابن يقبله</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vous avez oublié l’exhortation qui vous est adressée comme à des fils : Mon fils, ne prends pas à la légère la correction du Seigneur, Et ne te décourage pas lorsqu’il te reprend. 6 Car le Seigneur corrige celui qu’il aime, Et frappe de verges tout fils qu’il agrée.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you have forgotten the exhortation which speaks to you as to sons: My son, do not despise the chastening of the Lord, nor be discouraged when you are rebuked by Him; 6 For whom the Lord loves He chastens, and scourges every son whom He receives.''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8674" name="Group 2"/>
          <p:cNvGraphicFramePr>
            <a:graphicFrameLocks noGrp="1"/>
          </p:cNvGraphicFramePr>
          <p:nvPr/>
        </p:nvGraphicFramePr>
        <p:xfrm>
          <a:off x="107950" y="115888"/>
          <a:ext cx="8928100" cy="6158865"/>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كنتم تحتملون التأديب يعاملكم الله كالبنين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فاي ابن لا يؤدبه ابوه.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ان كنتم بلا تأديب قد صار الجميع شركاء فيه فانتم نغول لا بنون.</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Supportez la correction : c’est comme des fils que Dieu vous traite. Car quel est le fils que le père ne corrige pas ?8  Mais si vous êtes exempts de la correction à laquelle tous ont part, alors vous êtes des bâtards et non des fils.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If you endure chastening, God deals with you as with sons; for what son is there whom a father does not chasten? 8 But if you are without chastening, of which all have become partakers, then you are illegitimate and not sons.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9698" name="Group 2"/>
          <p:cNvGraphicFramePr>
            <a:graphicFrameLocks noGrp="1"/>
          </p:cNvGraphicFramePr>
          <p:nvPr/>
        </p:nvGraphicFramePr>
        <p:xfrm>
          <a:off x="34925" y="115888"/>
          <a:ext cx="9074150" cy="629824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قد كان لنا آباء اجسادنا مؤدبين وكنا نهابهم.أفلا نخضع بالأولى جدا لأبي الارواح فنحيا. لان اولئك أدبونا اياما قليلة حسب استحسانهم</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Puisque nous avons eu des pères selon la chair, qui nous corrigeaient et que nous avons respectés, ne devons–nous pas, à plus forte raison, nous soumettre au Père des esprits pour avoir la vie ? 10 Nos pères, en effet, nous corrigeaient pour peu de temps, comme ils le jugeaient bon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Furthermore, we have had human fathers who corrected us, and we paid them respect. Shall we not much more readily be in subjection to the Father of spirits and live? 10 For they indeed for a few days chastened us as seemed best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0722" name="Group 2"/>
          <p:cNvGraphicFramePr>
            <a:graphicFrameLocks noGrp="1"/>
          </p:cNvGraphicFramePr>
          <p:nvPr/>
        </p:nvGraphicFramePr>
        <p:xfrm>
          <a:off x="34925" y="115888"/>
          <a:ext cx="9001125" cy="658558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هذا فلاجل المنفعة لكي نشترك في قداسته. ولكن كل تأديب في الحاضر لا يرى انه للفرح بل للحزن.واما اخيرا فيعطي الذين يتدربون به ثمر بر للسلام.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Dieu nous corrige pour notre véritable intérêt, afin de nous faire participer à sa sainteté. 11 Toute correction, il est vrai, paraît être au premier abord un sujet de tristesse et non de joie ; mais plus tard elle procure un paisible fruit de justice à ceux qu’elle a formés.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He for our profit, that we may be partakers of His holiness. 11 Now no chastening seems to be joyful for the present, but painful; nevertheless, afterward it yields the peaceable fruit of righteousness to those who have been trained by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1746" name="Group 2"/>
          <p:cNvGraphicFramePr>
            <a:graphicFrameLocks noGrp="1"/>
          </p:cNvGraphicFramePr>
          <p:nvPr/>
        </p:nvGraphicFramePr>
        <p:xfrm>
          <a:off x="34925" y="44450"/>
          <a:ext cx="9074150" cy="679640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قوّموا الايادي المسترخية والركب المخلّعة  واصنعوا لارجلكم مسالك مستقيمة لكي لا يعتسف الاعرج بل بالحري يشفى. اتبعوا السلام مع الجميع والقداسة التي بدونها لن يرى احد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C’est pourquoi redressez les mains abattues et les genoux paralysés.13 Que vos pieds suivent des pistes droites, afin que ce qui est boiteux ne dévie pas, mais plutôt soit guéri.14  Recherchez la paix avec tous, et la sanctification sans laquelle personne ne verra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Therefore strengthen the hands which hang down, and the feeble knees, 13 and make straight paths for your feet, so that what is lame may not be dislocated, but rather be healed. 14 Pursue peace with all people, and holiness, without which no one will see the Lord.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277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379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5937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59379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5842" name="Group 2"/>
          <p:cNvGraphicFramePr>
            <a:graphicFrameLocks noGrp="1"/>
          </p:cNvGraphicFramePr>
          <p:nvPr/>
        </p:nvGraphicFramePr>
        <p:xfrm>
          <a:off x="34925" y="44450"/>
          <a:ext cx="9074150" cy="6376607"/>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en-US" sz="3200" b="0" i="0" u="sng" strike="noStrike" cap="none" normalizeH="0" baseline="0">
                          <a:ln>
                            <a:noFill/>
                          </a:ln>
                          <a:solidFill>
                            <a:srgbClr val="FF9933"/>
                          </a:solidFill>
                          <a:effectLst/>
                          <a:latin typeface="Arial" charset="0"/>
                          <a:cs typeface="Arial" charset="0"/>
                        </a:rPr>
                        <a:t>4:12-19</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الاحباء لا تستغربوا البلوى المحرقة التي بينكم حادثة لاجل امتحانكم كانه اصابكم امر غريب  بل كما اشتركتم في آلام المسيح</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Bien–aimés, ne soyez pas surpris de la fournaise qui sévit parmi vous pour vous éprouver, comme s’il vous arrivait quelque chose d’étrange.13 Au contraire, réjouissez–vous de participer aux souffrances du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Beloved, do not think it strange concerning the fiery trial which is to try you, as though some strange thing happened to you; 13 but rejoice to the extent that you partake of Christ's sufferings,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95853" name="Rectangle 13"/>
          <p:cNvSpPr>
            <a:spLocks noGrp="1" noChangeArrowheads="1"/>
          </p:cNvSpPr>
          <p:nvPr>
            <p:ph type="ctrTitle"/>
          </p:nvPr>
        </p:nvSpPr>
        <p:spPr/>
        <p:txBody>
          <a:bodyPr/>
          <a:lstStyle/>
          <a:p>
            <a:r>
              <a:rPr lang="en-US" sz="1000"/>
              <a:t>6c</a:t>
            </a:r>
          </a:p>
        </p:txBody>
      </p:sp>
    </p:spTree>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6866" name="Group 2"/>
          <p:cNvGraphicFramePr>
            <a:graphicFrameLocks noGrp="1"/>
          </p:cNvGraphicFramePr>
          <p:nvPr/>
        </p:nvGraphicFramePr>
        <p:xfrm>
          <a:off x="34925" y="115888"/>
          <a:ext cx="9001125" cy="6461697"/>
        </p:xfrm>
        <a:graphic>
          <a:graphicData uri="http://schemas.openxmlformats.org/drawingml/2006/table">
            <a:tbl>
              <a:tblPr rtl="1"/>
              <a:tblGrid>
                <a:gridCol w="4032250">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لكي تفرحوا في استعلان مجده ايضا مبتهجين  ان عيّرتم باسم المسيح فطوبى لكم لان روح المجد والله يحل عليكم.اما من جهتهم فيجدّف عليه واما من جهتكم فيمجد.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de vous réjouir aussi avec allégresse,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lors de la révélation de sa gloire. 14 Si vous êtes outragés pour le nom de Christ, vous êtes heureux, car l’Esprit de gloire, l’Esprit de Dieu repose sur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when His glory is revealed, you may also be glad with exceeding joy. 14 If you are reproached for the name of Christ, blessed are you, for the Spirit of glory and of God rests upon you. On their part He is blasphemed, but on your part He is glorified.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7890" name="Group 2"/>
          <p:cNvGraphicFramePr>
            <a:graphicFrameLocks noGrp="1"/>
          </p:cNvGraphicFramePr>
          <p:nvPr/>
        </p:nvGraphicFramePr>
        <p:xfrm>
          <a:off x="34925" y="115888"/>
          <a:ext cx="9001125" cy="57626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 يتألم احدكم كقاتل او سارق او فاعل شر او متداخل في امور غيره.</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ان كان كمسيحي فلا يخجل بل يمجد الله من هذا القبيل.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Que nul de vous ne souffre comme meurtrier, comme voleur, comme malfaiteur ou comme se mêlant des affaires d’autrui ;16 mais si c’est comme chrétien, qu’il n’en rougisse pas ; qu’il glorifie plutôt Dieu à cause de ce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But let none of you suffer as a murderer, a thief, an evildoer, or as a busybody in other people's matters. 16 Yet if anyone suffers as a Christian, let him not be ashamed, but let him glorify God in this matter.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8914" name="Group 2"/>
          <p:cNvGraphicFramePr>
            <a:graphicFrameLocks noGrp="1"/>
          </p:cNvGraphicFramePr>
          <p:nvPr/>
        </p:nvGraphicFramePr>
        <p:xfrm>
          <a:off x="34925" y="44450"/>
          <a:ext cx="9074150"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الوقت لابتداء القضاء من بيت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فان كان اولا منا فما هي نهاية الذين لا يطيعون انجيل الله.  وان كان البار بالجهد يخلص فالفاجر والخاطئ اين يظهران.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Car c’est le moment où le jugement va commencer par la maison de Dieu. Or, si c’est par nous qu’il débute, quelle sera la fin de ceux qui n’obéissent pas à l’Évangile de Dieu ? 18 Et si le juste est sauvé difficilement, que deviendra celui qui est impie et pécheur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the time has come for judgment to begin at the house of God; and if it begins with us first, what will be the end of those who do not obey the gospel of God? 18 Now If the righteous one is scarcely saved, where will the ungodly and the sinner appear?''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9938" name="Group 2"/>
          <p:cNvGraphicFramePr>
            <a:graphicFrameLocks noGrp="1"/>
          </p:cNvGraphicFramePr>
          <p:nvPr/>
        </p:nvGraphicFramePr>
        <p:xfrm>
          <a:off x="34925" y="44450"/>
          <a:ext cx="9074150" cy="655478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3050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فاذا الذين يتألمون بحسب مشيئة الله فليستودعوا انفسهم كما لخالق امين في عمل الخير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Ainsi, que ceux qui souffrent selon la volonté de Dieu, remettent leur âme au fidèle Créateur en faisant le bien.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Therefore let those who suffer according to the will of God commit their souls to Him in doing good, as to a faithful Creator.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6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198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6019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60198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60198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4034" name="Group 2"/>
          <p:cNvGraphicFramePr>
            <a:graphicFrameLocks noGrp="1"/>
          </p:cNvGraphicFramePr>
          <p:nvPr/>
        </p:nvGraphicFramePr>
        <p:xfrm>
          <a:off x="71438" y="115888"/>
          <a:ext cx="8964612" cy="6637338"/>
        </p:xfrm>
        <a:graphic>
          <a:graphicData uri="http://schemas.openxmlformats.org/drawingml/2006/table">
            <a:tbl>
              <a:tblPr rtl="1"/>
              <a:tblGrid>
                <a:gridCol w="4464050">
                  <a:extLst>
                    <a:ext uri="{9D8B030D-6E8A-4147-A177-3AD203B41FA5}">
                      <a16:colId xmlns:a16="http://schemas.microsoft.com/office/drawing/2014/main" val="20000"/>
                    </a:ext>
                  </a:extLst>
                </a:gridCol>
                <a:gridCol w="4500562">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 </a:t>
                      </a:r>
                      <a:r>
                        <a:rPr kumimoji="0" lang="en-US" sz="2800" b="0" i="0" u="sng" strike="noStrike" cap="none" normalizeH="0" baseline="0">
                          <a:ln>
                            <a:noFill/>
                          </a:ln>
                          <a:solidFill>
                            <a:srgbClr val="FF9933"/>
                          </a:solidFill>
                          <a:effectLst/>
                          <a:latin typeface="Arial" charset="0"/>
                          <a:cs typeface="Arial" charset="0"/>
                        </a:rPr>
                        <a:t>7:44-60 &amp; 8:1 </a:t>
                      </a:r>
                      <a:r>
                        <a:rPr kumimoji="0" lang="ar-EG" sz="2800" b="0" i="0" u="sng" strike="noStrike" cap="none" normalizeH="0" baseline="0">
                          <a:ln>
                            <a:noFill/>
                          </a:ln>
                          <a:solidFill>
                            <a:srgbClr val="FF9933"/>
                          </a:solidFill>
                          <a:effectLst/>
                          <a:latin typeface="Arial" charset="0"/>
                          <a:cs typeface="Arial" charset="0"/>
                        </a:rPr>
                        <a:t> )</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خيمة الشهادة فكانت مع آبائنا في البرية كما امر الذي كلم موسى ان يعملها على المثال الذي كان قد رآه.  التي ادخلها ايضا آباؤنا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7:44-60 &amp; 8:1</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Nos pères avaient au désert la tente du témoignage, comme celui qui parlait à Moïse avait ordonné de la faire d’après le modèle qu’il avait vu. 45 Après l’avoir reçue, nos pères l’introduisirent,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7:44-60 &amp; 8:1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Our fathers had the tabernacle of witness in the wilderness, as He appointed, instructing Moses to make it according to the pattern that he had seen, 45 which our fathers, having received it in turn,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04045" name="Rectangle 13"/>
          <p:cNvSpPr>
            <a:spLocks noGrp="1" noChangeArrowheads="1"/>
          </p:cNvSpPr>
          <p:nvPr>
            <p:ph type="ctrTitle"/>
          </p:nvPr>
        </p:nvSpPr>
        <p:spPr/>
        <p:txBody>
          <a:bodyPr/>
          <a:lstStyle/>
          <a:p>
            <a:r>
              <a:rPr lang="en-US" sz="1000"/>
              <a:t>6a</a:t>
            </a:r>
          </a:p>
        </p:txBody>
      </p:sp>
    </p:spTree>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5058" name="Group 2"/>
          <p:cNvGraphicFramePr>
            <a:graphicFrameLocks noGrp="1"/>
          </p:cNvGraphicFramePr>
          <p:nvPr/>
        </p:nvGraphicFramePr>
        <p:xfrm>
          <a:off x="34925" y="44450"/>
          <a:ext cx="9145588" cy="6526467"/>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تخلفوا عليها مع يشوع في ملك الامم الذين طردهم الله من وجه آبائنا الى ايام داود  الذي وجد نعمة امام الله والتمس ان يجد مسكنا لاله يعقوب  ولكن سليمان بنى له بيتا.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sous la conduite de Josué, dans le pays conquis sur les nations que Dieu chassa devant eux. (Elle y resta) jusqu’aux jours de David,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qui obtint la faveur de Dieu et demanda de trouver une demeure pour la maison de Jacob. 47 Mais ce fut Salomon qui lui bâtit une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also brought with Joshua into the land possessed by the Gentiles, whom God drove out before the face of our fathers until the days of David, 46 who found favor before God and asked to find a dwelling for the God of Jacob. 47 But Solomon built Him a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6082" name="Group 2"/>
          <p:cNvGraphicFramePr>
            <a:graphicFrameLocks noGrp="1"/>
          </p:cNvGraphicFramePr>
          <p:nvPr/>
        </p:nvGraphicFramePr>
        <p:xfrm>
          <a:off x="34925" y="44450"/>
          <a:ext cx="9001125" cy="686409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العلي لا يسكن في هياكل مصنوعات الايادي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كما يقول النبي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السماء كرسي لي والارض موطئ لقدميّ.اي بيت تبنون لي يقول الرب واي هو مكان راحتي. أليست يدي صنعت هذه الاشياء كلها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Cependant le Très–Haut n’habite pas dans ce qui est fait par la main de l’homme, comme dit le prophète :49 Le ciel est mon trône, Et la terre mon marchepied. Quelle maison me bâtirez–vous, dit le Seigneur, Ou quel sera le lieu de mon repos? 50 N’est–ce pas ma main qui a fait tout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However, the Most High does not dwell in temples made with hands, as the prophet says: 49 "Heaven is My throne, and earth is My footstool. What house will you build for Me? says the Lord, or what is the place of My rest? 50 Has My hand not made all these things?'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7106" name="Group 2"/>
          <p:cNvGraphicFramePr>
            <a:graphicFrameLocks noGrp="1"/>
          </p:cNvGraphicFramePr>
          <p:nvPr/>
        </p:nvGraphicFramePr>
        <p:xfrm>
          <a:off x="34925" y="44450"/>
          <a:ext cx="9001125"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قساة الرقاب وغير المختونين بالقلوب والآذان انتم دائما تقاومون الروح القدس.كما كان آباؤكم كذلك انتم. اي الانبياء لم يضطهده آباؤكم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51(Hommes) au cou raide, incirconcis de coeur et d’oreilles ! vous vous opposez toujours au Saint–Esprit, vous comme vos pères. 52  Lequel des prophètes vos pères n’ont–ils pas persécuté ? Ils ont mis à mort ceux qui annonçaient à l’avance la venue du Juste,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You stiffnecked and uncircumcised in heart and ears! You always resist the Holy Spirit; as your fathers did, so do you. 52 Which of the prophets did your fathers not persecute? And they killed those who foretold the coming of the Just 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8130" name="Group 2"/>
          <p:cNvGraphicFramePr>
            <a:graphicFrameLocks noGrp="1"/>
          </p:cNvGraphicFramePr>
          <p:nvPr/>
        </p:nvGraphicFramePr>
        <p:xfrm>
          <a:off x="34925" y="44450"/>
          <a:ext cx="9001125" cy="6265863"/>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قتلوا الذين سبقوا فانبأوا بمجيء البار الذي انتم الآن صرتم مسلميه وقاتليه. الذين اخذتم الناموس بترتيب ملائكة ولم تحفظوه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dont vous êtes devenus maintenant les meurtriers après l’avoir livré, 53 vous qui avez reçu la loi sur l’ordre des anges, et qui ne l’avez pas gardée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whom you now have become the betrayers and murderers, 53 who have received the law by the direction of angels and have not kept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9154" name="Group 2"/>
          <p:cNvGraphicFramePr>
            <a:graphicFrameLocks noGrp="1"/>
          </p:cNvGraphicFramePr>
          <p:nvPr/>
        </p:nvGraphicFramePr>
        <p:xfrm>
          <a:off x="34925" y="115888"/>
          <a:ext cx="9001125" cy="615886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هذا حنقوا بقلوبهم وصروا باسنانهم عليه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واما هو فشخص الى السماء وهو ممتلئ من الروح القدس فرأى مجد الله ويسوع قائما عن يمين الله.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54 En entendant cela, ils furent exaspérés dans leurs coeurs, et ils grinçaient des dents contre lui. 55 Mais Étienne, rempli d’Esprit Saint, fixa les regards vers le ciel et vit la gloire de Dieu et Jésus debout à la droite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54 When they heard these things they were cut to the heart, and they gnashed at him with their teeth. 55 But he, being full of the Holy Spirit, gazed into heaven and saw the glory of God, and Jesus standing at the right hand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0178" name="Group 2"/>
          <p:cNvGraphicFramePr>
            <a:graphicFrameLocks noGrp="1"/>
          </p:cNvGraphicFramePr>
          <p:nvPr/>
        </p:nvGraphicFramePr>
        <p:xfrm>
          <a:off x="34925" y="44450"/>
          <a:ext cx="9074150" cy="601440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ها انا انظر السموات مفتوحة وابن الانسان قائما عن يمين الله.  فصاحوا بصوت عظيم وسدوا آذانهم وهجموا عليه بنفس واحدة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واخرجوه خارج المدينة ورجموه.</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56 Il dit : Voici : je vois les cieux ouverts et le Fils de l’homme debout à la droite de Dieu. 57 Ils crièrent alors d’une voix forte, en se bouchant les oreilles, et ils se précipitèrent tous ensemble sur lui, 58 le chassèrent hors de la ville et le lapidèrent.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56 and said, Look! I see the heavens opened and the Son of Man standing at the right hand of God!'' 57 Then they cried out with a loud voice, stopped their ears, and ran at him with one accord; 58 and they cast him out of the city and stoned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1202" name="Group 2"/>
          <p:cNvGraphicFramePr>
            <a:graphicFrameLocks noGrp="1"/>
          </p:cNvGraphicFramePr>
          <p:nvPr/>
        </p:nvGraphicFramePr>
        <p:xfrm>
          <a:off x="34925" y="44450"/>
          <a:ext cx="9145588" cy="6455029"/>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والشهود خلعوا ثيابهم عند رجلي شاب يقال له شاول. فكانوا يرجمون استفانوس وهو يدعو ويقول ايها الرب يسوع اقبل روحي.  ثم جثا على ركبتيه وصرخ بصوت عظيم يا رب لا تقم لهم هذه الخطية</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Les témoins avaient déposé leurs vêtements aux pieds d’un jeune homme appelé Saul.59  Ils lapidèrent Étienne, qui priait et disait : Seigneur Jésus reçois mon esprit!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60 Puis, il se mit à genoux et s’écria d’une voix forte : Seigneur, ne les charge pas de ce péché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 witnesses laid down their clothes at the feet of a young man named Saul. 59 And they stoned Stephen as he was calling on God and saying, Lord Jesus, receive my spirit.'' 60 Then he knelt down and cried out with a loud voice, Lord, do not charge them with this sin.''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2226" name="Group 2"/>
          <p:cNvGraphicFramePr>
            <a:graphicFrameLocks noGrp="1"/>
          </p:cNvGraphicFramePr>
          <p:nvPr/>
        </p:nvGraphicFramePr>
        <p:xfrm>
          <a:off x="34925" y="44450"/>
          <a:ext cx="9074150" cy="6425184"/>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قال هذا رقد</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شاول راضيا بقتله.وحدث في ذلك اليوم اضطهاد عظيم على الكنيسة التي في اورشليم فتشتت الجميع في كور اليهودية والسامرة ما عدا الرسل.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après avoir dit cela, il s’endormit.1 Saul approuvait le meurtre d’Étienne. Il y eut, ce jour–là, une grande persécution contre l’Église qui était à Jérusalem ; (et) tous, excepté les apôtres, se dispersèrent dans les contrées de la Judée et de la Samarie.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had said this, he fell asleep.1  Now Saul was consenting to his death. The word of the Lord shall grow, shall be multiplied, shall be mighty and shall be confirmed in the Holy Church of God. Amen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325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427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529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6322" name="Group 2"/>
          <p:cNvGraphicFramePr>
            <a:graphicFrameLocks noGrp="1"/>
          </p:cNvGraphicFramePr>
          <p:nvPr/>
        </p:nvGraphicFramePr>
        <p:xfrm>
          <a:off x="34925" y="44450"/>
          <a:ext cx="9145588" cy="6049963"/>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Times New Roman" pitchFamily="18" charset="0"/>
                        </a:rPr>
                        <a:t>مزمور</a:t>
                      </a:r>
                      <a:r>
                        <a:rPr kumimoji="0" lang="en-US" sz="3600" b="0" i="0" u="sng" strike="noStrike" cap="none" normalizeH="0" baseline="0">
                          <a:ln>
                            <a:noFill/>
                          </a:ln>
                          <a:solidFill>
                            <a:srgbClr val="FF9933"/>
                          </a:solidFill>
                          <a:effectLst/>
                          <a:latin typeface="Arial" charset="0"/>
                          <a:cs typeface="Times New Roman" pitchFamily="18" charset="0"/>
                        </a:rPr>
                        <a:t>34:19-20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كثيرة هي بلايا الصدّيق ومن جميعها ينجيه الرب. يحفظ جميع عظامه.واحد منها لا ينكسر.</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Many are the afflictions of the righteous, but the LORD delivers him out of them all.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guards all his bones; not one of them is broken.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16333" name="Rectangle 13"/>
          <p:cNvSpPr>
            <a:spLocks noGrp="1" noChangeArrowheads="1"/>
          </p:cNvSpPr>
          <p:nvPr>
            <p:ph type="ctrTitle"/>
          </p:nvPr>
        </p:nvSpPr>
        <p:spPr/>
        <p:txBody>
          <a:bodyPr/>
          <a:lstStyle/>
          <a:p>
            <a:r>
              <a:rPr lang="en-US" sz="1000"/>
              <a:t>6pg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7346" name="Group 2"/>
          <p:cNvGraphicFramePr>
            <a:graphicFrameLocks noGrp="1"/>
          </p:cNvGraphicFramePr>
          <p:nvPr/>
        </p:nvGraphicFramePr>
        <p:xfrm>
          <a:off x="34925" y="44450"/>
          <a:ext cx="9074150" cy="6611112"/>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(11:53-54 &amp; 12:1-12)</a:t>
                      </a:r>
                      <a:r>
                        <a:rPr kumimoji="0" lang="ar-EG" sz="40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يكلمهم بهذا ابتدأ الكتبة والفريسيون يحنقون جدا ويصادرونه على أمور كثيرة. وهم يراقبونه طالبين ان يصطادوا شيئا من فمه لكي يشتكوا عليه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Luke 11:53-54 &amp; 12:1-12</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53 Quand il fut sorti de là, les scribes et les Pharisiens commencèrent à le presser violemment et à le faire parler sur beaucoup de sujets, 54  lui tendant des pièges, pour surprendre quelque parole sortie de sa bouche.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Luke 11:53-54 &amp; 12:1-12</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53 And as He said these things to them, the scribes and the Pharisees began to assail Him vehemently, and to cross-examine Him about many things, 54 lying in wait for Him, and seeking to catch Him in something He might say, that they might accuse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17357" name="Rectangle 13"/>
          <p:cNvSpPr>
            <a:spLocks noGrp="1" noChangeArrowheads="1"/>
          </p:cNvSpPr>
          <p:nvPr>
            <p:ph type="ctrTitle"/>
          </p:nvPr>
        </p:nvSpPr>
        <p:spPr/>
        <p:txBody>
          <a:bodyPr/>
          <a:lstStyle/>
          <a:p>
            <a:r>
              <a:rPr lang="en-US" sz="1000"/>
              <a:t>6g</a:t>
            </a:r>
          </a:p>
        </p:txBody>
      </p:sp>
    </p:spTree>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8370" name="Group 2"/>
          <p:cNvGraphicFramePr>
            <a:graphicFrameLocks noGrp="1"/>
          </p:cNvGraphicFramePr>
          <p:nvPr/>
        </p:nvGraphicFramePr>
        <p:xfrm>
          <a:off x="34925" y="44450"/>
          <a:ext cx="9074150" cy="580358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اثناء ذلك اذ اجتمع ربوات الشعب حتى كان بعضهم يدوس بعضا ابتدأ يقول لتلاميذه اولا تحرزوا لانفسكم من خمير الفريسيين الذي هو الرياء.</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Sur ces entrefaites, les gens s’étant rassemblés par milliers, au point de s’écraser les uns les autres, Jésus se mit à dire en premier lieu à ses disciples : Gardez–vous du levain des Pharisiens, qui est l’hypocrisie.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In the meantime, when an innumerable multitude of people had gathered together, so that they trampled one another, He began to say to His disciples first of all, Beware of the leaven of the Pharisees, which is hypocrisy.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9394" name="Group 2"/>
          <p:cNvGraphicFramePr>
            <a:graphicFrameLocks noGrp="1"/>
          </p:cNvGraphicFramePr>
          <p:nvPr/>
        </p:nvGraphicFramePr>
        <p:xfrm>
          <a:off x="34925" y="44450"/>
          <a:ext cx="9001125" cy="6339840"/>
        </p:xfrm>
        <a:graphic>
          <a:graphicData uri="http://schemas.openxmlformats.org/drawingml/2006/table">
            <a:tbl>
              <a:tblPr rtl="1"/>
              <a:tblGrid>
                <a:gridCol w="424815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فليس مكتوم لن يستعلن ولا خفي لن يعرف. لذلك كل ما قلتموه في الظلمة يسمع في النور وما كلمتم به الاذن في المخادع ينادى به على السطوح.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n’y a rien de caché qui ne doive être révélé, ni de secret qui ne doive être connu. 3 C’est pourquoi tout ce que vous aurez dit dans les ténèbres sera entendu en plein jour et ce que vous aurez dit à l’oreille dans les chambres sera prêché sur les toits.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For there is nothing covered that will not be revealed, nor hidden that will not be known. 3 Therefore whatever you have spoken in the dark will be heard in the light, and what you have spoken in the ear in inner rooms will be proclaimed on the housetops.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0418" name="Group 2"/>
          <p:cNvGraphicFramePr>
            <a:graphicFrameLocks noGrp="1"/>
          </p:cNvGraphicFramePr>
          <p:nvPr/>
        </p:nvGraphicFramePr>
        <p:xfrm>
          <a:off x="34925" y="44450"/>
          <a:ext cx="9074150" cy="644112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اقول لكم يا احبائي لا تخافوا من الذين يقتلون الجسد وبعد ذلك ليس لهم ما يفعلون اكثر. بل اريكم ممن تخافون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خافوا من الذي بعدما يقتل له سلطان ان يلقي في جهنم.نعم اقول لكم من هذا خافوا.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Je vous le dis, à vous mes amis : Ne craignez pas ceux qui tuent le corps et qui, après cela, ne peuvent rien faire de plus. 5 Je vous montrerai qui vous devez craindre. Craignez celui qui, après avoir tué, a le pouvoir de jeter dans la géhenne, oui, vous dis–je, c’est lui que vous devez craindre.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 Fear Him who, after He has killed, has power to cast into hell; yes, I say to you, fear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1442" name="Group 2"/>
          <p:cNvGraphicFramePr>
            <a:graphicFrameLocks noGrp="1"/>
          </p:cNvGraphicFramePr>
          <p:nvPr/>
        </p:nvGraphicFramePr>
        <p:xfrm>
          <a:off x="34925" y="44450"/>
          <a:ext cx="9001125" cy="5998464"/>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أليست خمسة عصافير تباع بفلسين.وواحد منها ليس منسيا امام الله. بل شعور رؤوسكم ايضا جميعها محصاة.فلا تخافوا انتم افضل من عصافير كثيرة.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Ne vend–on pas cinq moineaux pour deux sous ? Cependant, pas un d’eux n’est oublié devant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Et même les cheveux de votre tête sont tous comptés. Soyez donc sans crainte ; vous valez plus que beaucoup de moineaux.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Are not five sparrows sold for two copper coins? And not one of them is forgotten before God. 7 But the very hairs of your head are all numbered.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2466" name="Group 2"/>
          <p:cNvGraphicFramePr>
            <a:graphicFrameLocks noGrp="1"/>
          </p:cNvGraphicFramePr>
          <p:nvPr/>
        </p:nvGraphicFramePr>
        <p:xfrm>
          <a:off x="34925" y="-26988"/>
          <a:ext cx="9074150" cy="544322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واقول لكم كل من اعترف بي قدام الناس يعترف به ابن الانسان قدام ملائكة الله. ومن انكرني قدام الناس ينكر قدام ملائكة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Je vous le dis, quiconque me confessera devant les hommes, le Fils de l’homme le confessera aussi devant les anges de Dieu ; 9 mais celui qui m’aura renié devant les hommes sera renié devant les anges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Also I say to you, whoever confesses Me before men, him the Son of Man also will confess before the angels of God. 9 But he who denies Me before men will be denied before the angels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3490" name="Group 2"/>
          <p:cNvGraphicFramePr>
            <a:graphicFrameLocks noGrp="1"/>
          </p:cNvGraphicFramePr>
          <p:nvPr/>
        </p:nvGraphicFramePr>
        <p:xfrm>
          <a:off x="34925" y="44450"/>
          <a:ext cx="9074150" cy="409162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وكل من قال كلمة على ابن الانسان يغفر له.واما من جدف على الروح القدس فلا يغفر 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quiconque parlera contre le Fils de l’homme, il lui sera pardonné, mais à celui qui blasphèmera contre le Saint–Esprit, il ne sera point pardonné.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4514" name="Group 2"/>
          <p:cNvGraphicFramePr>
            <a:graphicFrameLocks noGrp="1"/>
          </p:cNvGraphicFramePr>
          <p:nvPr/>
        </p:nvGraphicFramePr>
        <p:xfrm>
          <a:off x="34925" y="44450"/>
          <a:ext cx="9001125" cy="6352032"/>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قدموكم الى المجامع والرؤساء والسلاطين فلا تهتموا كيف او بما تحتجّون او بما تقولون. لان الروح القدس يعلّمكم في تلك الساعة ما يجب ان تقولوه</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Quand on vous mènera devant les synagogues, les magistrats et les autorités, ne vous inquiétez pas de la manière dont vous vous défendrez, ni de ce que vous direz ;12 car le Saint–Esprit vous enseignera à l’heure même ce qu’il faudra dire.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6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07597" name="Group 13"/>
          <p:cNvGraphicFramePr>
            <a:graphicFrameLocks noGrp="1"/>
          </p:cNvGraphicFramePr>
          <p:nvPr/>
        </p:nvGraphicFramePr>
        <p:xfrm>
          <a:off x="468313" y="188913"/>
          <a:ext cx="8137525" cy="64312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590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Seventh day of The Month of 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(3</a:t>
                      </a:r>
                      <a:r>
                        <a:rPr kumimoji="0" lang="en-US" sz="4000" b="1" i="0" u="none" strike="noStrike" cap="none" normalizeH="0" baseline="30000">
                          <a:ln>
                            <a:noFill/>
                          </a:ln>
                          <a:solidFill>
                            <a:srgbClr val="FF9900"/>
                          </a:solidFill>
                          <a:effectLst/>
                          <a:latin typeface="Arial" charset="0"/>
                          <a:cs typeface="Arial" charset="0"/>
                        </a:rPr>
                        <a:t>rd</a:t>
                      </a:r>
                      <a:r>
                        <a:rPr kumimoji="0" lang="en-US" sz="4000" b="1" i="0" u="none" strike="noStrike" cap="none" normalizeH="0" baseline="0">
                          <a:ln>
                            <a:noFill/>
                          </a:ln>
                          <a:solidFill>
                            <a:srgbClr val="FF9900"/>
                          </a:solidFill>
                          <a:effectLst/>
                          <a:latin typeface="Arial" charset="0"/>
                          <a:cs typeface="Arial" charset="0"/>
                        </a:rPr>
                        <a:t>  of Abib)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السابع</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الثالث من أبيب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Septième  jour du mois de </a:t>
                      </a:r>
                      <a:r>
                        <a:rPr kumimoji="0" lang="en-US" sz="4000" b="0" i="0" u="none" strike="noStrike" cap="none" normalizeH="0" baseline="0">
                          <a:ln>
                            <a:noFill/>
                          </a:ln>
                          <a:solidFill>
                            <a:srgbClr val="FF9900"/>
                          </a:solidFill>
                          <a:effectLst/>
                          <a:latin typeface="Arial" charset="0"/>
                          <a:cs typeface="Arial" charset="0"/>
                        </a:rPr>
                        <a:t>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Troisième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de </a:t>
                      </a:r>
                      <a:r>
                        <a:rPr kumimoji="0" lang="en-US" sz="4000" b="0" i="0" u="none" strike="noStrike" cap="none" normalizeH="0" baseline="0">
                          <a:ln>
                            <a:noFill/>
                          </a:ln>
                          <a:solidFill>
                            <a:srgbClr val="FF9900"/>
                          </a:solidFill>
                          <a:effectLst/>
                          <a:latin typeface="Arial" charset="0"/>
                          <a:cs typeface="Arial" charset="0"/>
                        </a:rPr>
                        <a:t>Abib</a:t>
                      </a:r>
                      <a:r>
                        <a:rPr kumimoji="0" lang="fr-CA" sz="4000" b="0"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861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70861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5538" name="Group 2"/>
          <p:cNvGraphicFramePr>
            <a:graphicFrameLocks noGrp="1"/>
          </p:cNvGraphicFramePr>
          <p:nvPr/>
        </p:nvGraphicFramePr>
        <p:xfrm>
          <a:off x="34925" y="44450"/>
          <a:ext cx="9001125" cy="619442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Times New Roman" pitchFamily="18" charset="0"/>
                        </a:rPr>
                        <a:t>110:4,7</a:t>
                      </a:r>
                      <a:endParaRPr kumimoji="0" lang="fr-FR"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اقسم الرب ولن يندم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انت كاهن الى الابد على رتبة ملكي صادق.</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اعمال يديه امانة وحق.كل وصاياه امينة</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 Seigneur l'a juré, il ne s'en repentira pas, Tu es prêtre pour toujours, à la manière de Melchisédech.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Aussi relève-t-il la tête,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Melchizedek.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He shall lift up the head.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25549" name="Rectangle 13"/>
          <p:cNvSpPr>
            <a:spLocks noGrp="1" noChangeArrowheads="1"/>
          </p:cNvSpPr>
          <p:nvPr>
            <p:ph type="ctrTitle"/>
          </p:nvPr>
        </p:nvSpPr>
        <p:spPr/>
        <p:txBody>
          <a:bodyPr/>
          <a:lstStyle/>
          <a:p>
            <a:r>
              <a:rPr lang="en-US" sz="1000"/>
              <a:t>7pv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6562" name="Group 2"/>
          <p:cNvGraphicFramePr>
            <a:graphicFrameLocks noGrp="1"/>
          </p:cNvGraphicFramePr>
          <p:nvPr/>
        </p:nvGraphicFramePr>
        <p:xfrm>
          <a:off x="34925" y="-26988"/>
          <a:ext cx="9074150" cy="6840347"/>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16 : 13 - 19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قوم يوحنا المعمدان.وآخرون ايليا.وآخرون ارميا او واحد من الانبياء.</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Matthieu 16 : 13 - 19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14 Ils dirent: "Pour les uns, Jean le Baptiste; pour d'autres, Élie; pour d'autres encore, Jérémie ou l'un  des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16:13-19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13 When Jesus came into the region of Caesarea Philippi, He asked His disciples, saying, Who do men say that I, the Son of Man, am?'' 14 So they said, Some say John the Baptist, some Elijah, and others Jeremiah or one of the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26573" name="Rectangle 13"/>
          <p:cNvSpPr>
            <a:spLocks noGrp="1" noChangeArrowheads="1"/>
          </p:cNvSpPr>
          <p:nvPr>
            <p:ph type="ctrTitle"/>
          </p:nvPr>
        </p:nvSpPr>
        <p:spPr/>
        <p:txBody>
          <a:bodyPr/>
          <a:lstStyle/>
          <a:p>
            <a:r>
              <a:rPr lang="en-US" sz="1000"/>
              <a:t>7v</a:t>
            </a:r>
          </a:p>
        </p:txBody>
      </p:sp>
    </p:spTree>
  </p:cSld>
  <p:clrMapOvr>
    <a:masterClrMapping/>
  </p:clrMapOvr>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7586" name="Group 2"/>
          <p:cNvGraphicFramePr>
            <a:graphicFrameLocks noGrp="1"/>
          </p:cNvGraphicFramePr>
          <p:nvPr/>
        </p:nvGraphicFramePr>
        <p:xfrm>
          <a:off x="34925" y="115888"/>
          <a:ext cx="9074150" cy="71932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16 Prenant la parole, Simon Pierre répondit: "Tu es le Christ, le Fils du Dieu vivant.17 Reprenant alors la parole, Jésus lui déclara: "Heureux es-tu, Simon fils de Jonas, car ce n'est pas la chair et le sang qui t'ont révélé cela, mais mon Père qui est aux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8610" name="Group 2"/>
          <p:cNvGraphicFramePr>
            <a:graphicFrameLocks noGrp="1"/>
          </p:cNvGraphicFramePr>
          <p:nvPr/>
        </p:nvGraphicFramePr>
        <p:xfrm>
          <a:off x="34925" y="115888"/>
          <a:ext cx="9074150" cy="63547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Église, et la Puissance de la mort n'aura pas de force contre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18 And I also say to you that you are Peter, and on this rock I will build My church, and the gates of Hades shall not prevail against it.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9634" name="Group 2"/>
          <p:cNvGraphicFramePr>
            <a:graphicFrameLocks noGrp="1"/>
          </p:cNvGraphicFramePr>
          <p:nvPr/>
        </p:nvGraphicFramePr>
        <p:xfrm>
          <a:off x="34925" y="44450"/>
          <a:ext cx="9145588" cy="597852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19 </a:t>
                      </a:r>
                      <a:r>
                        <a:rPr kumimoji="0" lang="fr-FR" sz="2800" b="0" i="0" u="none" strike="noStrike" cap="none" normalizeH="0" baseline="0" dirty="0">
                          <a:ln>
                            <a:noFill/>
                          </a:ln>
                          <a:solidFill>
                            <a:schemeClr val="bg1"/>
                          </a:solidFill>
                          <a:effectLst/>
                          <a:latin typeface="Arial" charset="0"/>
                          <a:cs typeface="Arial" charset="0"/>
                        </a:rPr>
                        <a:t>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19 And I will give you the keys of the kingdom of heaven, and whatever you bind on earth will be bound in heaven, and whatever you loose on earth will be loosed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065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63065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1682" name="Group 2"/>
          <p:cNvGraphicFramePr>
            <a:graphicFrameLocks noGrp="1"/>
          </p:cNvGraphicFramePr>
          <p:nvPr/>
        </p:nvGraphicFramePr>
        <p:xfrm>
          <a:off x="107950" y="44450"/>
          <a:ext cx="9072563" cy="6553200"/>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73:23</a:t>
                      </a:r>
                      <a:r>
                        <a:rPr kumimoji="0" lang="ar-EG" sz="3600" b="0" i="0" u="sng" strike="noStrike" cap="none" normalizeH="0" baseline="0">
                          <a:ln>
                            <a:noFill/>
                          </a:ln>
                          <a:solidFill>
                            <a:srgbClr val="FF9933"/>
                          </a:solidFill>
                          <a:effectLst/>
                          <a:latin typeface="Arial" charset="0"/>
                          <a:cs typeface="Arial" charset="0"/>
                        </a:rPr>
                        <a:t>-24,28</a:t>
                      </a:r>
                      <a:r>
                        <a:rPr kumimoji="0" lang="ar-SA" sz="3600" b="0" i="0" u="sng" strike="noStrike" cap="none" normalizeH="0" baseline="0">
                          <a:ln>
                            <a:noFill/>
                          </a:ln>
                          <a:solidFill>
                            <a:srgbClr val="FF9933"/>
                          </a:solidFill>
                          <a:effectLst/>
                          <a:latin typeface="Arial" charset="0"/>
                          <a:cs typeface="Arial" charset="0"/>
                        </a:rPr>
                        <a:t> &amp; 9:14</a:t>
                      </a: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ولكني دائما معك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امسكت بيدي اليمنى برأيك تهديني وبعد الى مجد تأخذني اما انا فالاقتراب الى الله حسن لي.جعلت بالسيد الرب ملجإي لاخبر بكل صنائعك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CA" sz="2400" b="0" i="0" u="sng" strike="noStrike" cap="none" normalizeH="0" baseline="0">
                          <a:ln>
                            <a:noFill/>
                          </a:ln>
                          <a:solidFill>
                            <a:srgbClr val="FF9933"/>
                          </a:solidFill>
                          <a:effectLst/>
                          <a:latin typeface="Arial" charset="0"/>
                          <a:cs typeface="Times New Roman" pitchFamily="18" charset="0"/>
                        </a:rPr>
                        <a:t>Psaume </a:t>
                      </a:r>
                      <a:r>
                        <a:rPr kumimoji="0" lang="ar-EG" sz="2400" b="0" i="0" u="sng" strike="noStrike" cap="none" normalizeH="0" baseline="0">
                          <a:ln>
                            <a:noFill/>
                          </a:ln>
                          <a:solidFill>
                            <a:srgbClr val="FF9933"/>
                          </a:solidFill>
                          <a:effectLst/>
                          <a:latin typeface="Arial" charset="0"/>
                          <a:cs typeface="Times New Roman" pitchFamily="18" charset="0"/>
                        </a:rPr>
                        <a:t> </a:t>
                      </a:r>
                      <a:r>
                        <a:rPr kumimoji="0" lang="en-US" sz="2400" b="0" i="0" u="sng" strike="noStrike" cap="none" normalizeH="0" baseline="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23Tu m'as saisi la main droite,24 tu me conduiras devant la gloire.28 Mon bonheur à moi, c'est d'être près de Dieu: j'ai pris refuge auprès du Seigneur Dieu.14 Pour que je redise toutes tes louanges, aux portes de la fille de Sion,Alléluia.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Psalms</a:t>
                      </a:r>
                      <a:r>
                        <a:rPr kumimoji="0" lang="ar-EG" sz="2400" b="0" i="0" u="sng" strike="noStrike" cap="none" normalizeH="0" baseline="0">
                          <a:ln>
                            <a:noFill/>
                          </a:ln>
                          <a:solidFill>
                            <a:srgbClr val="FF9933"/>
                          </a:solidFill>
                          <a:effectLst/>
                          <a:latin typeface="Arial" charset="0"/>
                          <a:cs typeface="Times New Roman" pitchFamily="18" charset="0"/>
                        </a:rPr>
                        <a:t> </a:t>
                      </a:r>
                      <a:r>
                        <a:rPr kumimoji="0" lang="en-US" sz="2400" b="0" i="0" u="sng" strike="noStrike" cap="none" normalizeH="0" baseline="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You hold me by my right hand. 24 You will guide me with Your counsel, and afterward receive me to glory. 28 But it is good for me to draw near to God; I have put my trust in the Lord GOD, 14 That I may tell of all Your praise in the gates of the daughter of Zion.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31693" name="Rectangle 13"/>
          <p:cNvSpPr>
            <a:spLocks noGrp="1" noChangeArrowheads="1"/>
          </p:cNvSpPr>
          <p:nvPr>
            <p:ph type="ctrTitle"/>
          </p:nvPr>
        </p:nvSpPr>
        <p:spPr/>
        <p:txBody>
          <a:bodyPr/>
          <a:lstStyle/>
          <a:p>
            <a:r>
              <a:rPr lang="en-US" sz="1000"/>
              <a:t>7pm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2706" name="Group 2"/>
          <p:cNvGraphicFramePr>
            <a:graphicFrameLocks noGrp="1"/>
          </p:cNvGraphicFramePr>
          <p:nvPr/>
        </p:nvGraphicFramePr>
        <p:xfrm>
          <a:off x="34925" y="44450"/>
          <a:ext cx="9145588" cy="659765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( 15 : 17 – 25 )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بهذا اوصيكم حتى تحبوا بعضكم بعضا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 العالم يبغضكم فاعلموا انه قد ابغضني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كنتم من العالم لكان العالم يحب خاصته.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15 : 17 - 25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 que je vous commande, c'est de vous aimer les uns les autres.18 Si le monde vous hait, sachez qu'il m'a haï le premier.19 Si vous étiez du monde, le monde aimerait ce qui lui appartiendrait;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15:17-25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These things I command you, that you love one another. 18 If the world hates you, you know that it hated Me before it hated you. 19 If you were of the world, the world would love its own.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32717" name="Rectangle 13"/>
          <p:cNvSpPr>
            <a:spLocks noGrp="1" noChangeArrowheads="1"/>
          </p:cNvSpPr>
          <p:nvPr>
            <p:ph type="ctrTitle"/>
          </p:nvPr>
        </p:nvSpPr>
        <p:spPr/>
        <p:txBody>
          <a:bodyPr/>
          <a:lstStyle/>
          <a:p>
            <a:r>
              <a:rPr lang="en-US" sz="1000"/>
              <a:t>7m</a:t>
            </a:r>
          </a:p>
        </p:txBody>
      </p:sp>
    </p:spTree>
  </p:cSld>
  <p:clrMapOvr>
    <a:masterClrMapping/>
  </p:clrMapOvr>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3730" name="Group 2"/>
          <p:cNvGraphicFramePr>
            <a:graphicFrameLocks noGrp="1"/>
          </p:cNvGraphicFramePr>
          <p:nvPr/>
        </p:nvGraphicFramePr>
        <p:xfrm>
          <a:off x="107950" y="115888"/>
          <a:ext cx="9072563" cy="604837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لانكم لستم من العالم بل انا اخترتكم من العالم لذلك يبغضكم العالم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اذكروا الكلام الذي قلته لكم ليس عبد اعظم من سيده.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vous n'êtes pas du monde: c'est moi qui vous ai mis à part du monde et voilà pourquoi le monde vous hait. 20 Souvenez-vous de la parole que je vous ai dite: "Le serviteur n'est pas plus grand que son maître";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Yet because you are not of the world, but I chose you out of the world, therefore the world hates you. 20 Remember the word that I said to you, "A servant is not greater than his master.'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4754" name="Group 2"/>
          <p:cNvGraphicFramePr>
            <a:graphicFrameLocks noGrp="1"/>
          </p:cNvGraphicFramePr>
          <p:nvPr/>
        </p:nvGraphicFramePr>
        <p:xfrm>
          <a:off x="107950" y="115888"/>
          <a:ext cx="9072563" cy="604837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كانوا قد اضطهدوني فسيضطهدونكم.وان كانوا قد حفظوا كلامي فسيحفظون كلامكم.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لكنهم انما يفعلون بكم هذا كله من اجل اسمي لانهم لا يعرفون الذي ارسلني.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s'ils m'ont persécuté, ils vous persécuteront vous aussi; s'ils ont observé ma parole, ils observeront aussi la vôtre. 21Tout cela, ils vous le feront à cause de mon nom, parce qu'ils ne connaissent pas Celui qui m'a envoyé.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they persecuted Me, they will also persecute you. If they kept My word, they will keep yours also. 21 But all these things they will do to you for My name's sake, because they do not know Him who sent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5778" name="Group 2"/>
          <p:cNvGraphicFramePr>
            <a:graphicFrameLocks noGrp="1"/>
          </p:cNvGraphicFramePr>
          <p:nvPr/>
        </p:nvGraphicFramePr>
        <p:xfrm>
          <a:off x="107950" y="115888"/>
          <a:ext cx="9072563" cy="6119813"/>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لو لم اكن قد جئت وكلمتهم لم تكن لهم خطية.واما الآن فليس لهم عذر في خطيتهم.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يبغضني يبغض ابي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لم اكن قد عملت بينهم اعمالا لم يعملها احد غيري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Si je n'étais pas venu, si je ne leur avais pas adressé la parole, ils n'auraient pas de péché; mais à présent leur péché est sans excuse.23 Celui qui me hait, hait aussi mon Père. 24 Si je n'avais pas fait au milieu d'eux ces oeuvres que nul autre n'a faites,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If I had not come and spoken to them, they would have no sin, but now they have no excuse for their sin. 23 He who hates Me hates My Father also. 24 If I had not done among them the works which no one else did,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6802" name="Group 2"/>
          <p:cNvGraphicFramePr>
            <a:graphicFrameLocks noGrp="1"/>
          </p:cNvGraphicFramePr>
          <p:nvPr/>
        </p:nvGraphicFramePr>
        <p:xfrm>
          <a:off x="34925" y="115888"/>
          <a:ext cx="9001125" cy="5901754"/>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لم تكن لهم خطية.</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واما الآن فقد رأوا وابغضوني انا وابي.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لكن لكي تتم الكلمة المكتوبة في ناموسهم انهم ابغضوني بلا سبب</a:t>
                      </a:r>
                      <a:r>
                        <a:rPr kumimoji="0" lang="ar-EG"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dirty="0">
                          <a:ln>
                            <a:noFill/>
                          </a:ln>
                          <a:solidFill>
                            <a:srgbClr val="FF9900"/>
                          </a:solidFill>
                          <a:effectLst/>
                          <a:latin typeface="Arial" charset="0"/>
                          <a:cs typeface="Arial" charset="0"/>
                        </a:rPr>
                        <a:t>( والمجد للـه دائماً )</a:t>
                      </a:r>
                      <a:endParaRPr kumimoji="0" lang="en-CA" sz="32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ils n'auraient pas de péché; mais à présent qu'ils les ont vues, ils continuent à nous haïr et moi et mon Père; 25 mais c'est pour que s'accomplisse la Parole qui est écrite dans leur Loi: Ils m'ont haï sans raison.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they would have no sin; but now they have seen and also hated both Me and My Father. 25 But this happened that the word might be fulfilled which is written in their law, "They hated Me without a cause.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782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63782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63782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63782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9874" name="Group 2"/>
          <p:cNvGraphicFramePr>
            <a:graphicFrameLocks noGrp="1"/>
          </p:cNvGraphicFramePr>
          <p:nvPr/>
        </p:nvGraphicFramePr>
        <p:xfrm>
          <a:off x="34925" y="44450"/>
          <a:ext cx="9001125" cy="628967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a:t>
                      </a:r>
                      <a:r>
                        <a:rPr kumimoji="0" lang="ar-EG" sz="3200" b="0" i="0" u="sng" strike="noStrike" cap="none" normalizeH="0" baseline="0">
                          <a:ln>
                            <a:noFill/>
                          </a:ln>
                          <a:solidFill>
                            <a:srgbClr val="FF9933"/>
                          </a:solidFill>
                          <a:effectLst/>
                          <a:latin typeface="Arial" charset="0"/>
                          <a:cs typeface="Arial" charset="0"/>
                        </a:rPr>
                        <a:t>الثانية </a:t>
                      </a:r>
                      <a:r>
                        <a:rPr kumimoji="0" lang="ar-SA" sz="3200" b="0" i="0" u="sng" strike="noStrike" cap="none" normalizeH="0" baseline="0">
                          <a:ln>
                            <a:noFill/>
                          </a:ln>
                          <a:solidFill>
                            <a:srgbClr val="FF9933"/>
                          </a:solidFill>
                          <a:effectLst/>
                          <a:latin typeface="Arial" charset="0"/>
                          <a:cs typeface="Arial" charset="0"/>
                        </a:rPr>
                        <a:t>إلى </a:t>
                      </a:r>
                      <a:r>
                        <a:rPr kumimoji="0" lang="ar-EG" sz="3200" b="0" i="0" u="sng" strike="noStrike" cap="none" normalizeH="0" baseline="0">
                          <a:ln>
                            <a:noFill/>
                          </a:ln>
                          <a:solidFill>
                            <a:srgbClr val="FF9933"/>
                          </a:solidFill>
                          <a:effectLst/>
                          <a:latin typeface="Arial" charset="0"/>
                          <a:cs typeface="Arial" charset="0"/>
                        </a:rPr>
                        <a:t>أهل</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كورونثوس</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( 4 :5 – 5 :11</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فاننا لسنا نكرز بانفسنا بل بالمسيح يسوع ربا ولكن بانفسنا عبيدا لكم من اجل يسوع.لان الله الذي قال ان يشرق نور من ظلمة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0" i="0" u="sng" strike="noStrike" cap="none" normalizeH="0" baseline="0">
                          <a:ln>
                            <a:noFill/>
                          </a:ln>
                          <a:solidFill>
                            <a:srgbClr val="FF9933"/>
                          </a:solidFill>
                          <a:effectLst/>
                          <a:latin typeface="Arial" charset="0"/>
                          <a:cs typeface="Times New Roman" pitchFamily="18" charset="0"/>
                        </a:rPr>
                        <a:t>2 Corinthiens 4:5 - 5:1-11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Non, ce n'est pas nous-mêmes, mais Jésus Christ Seigneur que nous proclamons. Quant à nous-mêmes, nous nous proclamons vos serviteurs à cause de Jésus. 6 Car le Dieu qui a dit: que la lumière brille au milieu des </a:t>
                      </a:r>
                      <a:r>
                        <a:rPr kumimoji="0" lang="fr-FR" sz="2600" b="0" i="0" u="none" strike="noStrike" cap="none" normalizeH="0" baseline="0">
                          <a:ln>
                            <a:noFill/>
                          </a:ln>
                          <a:solidFill>
                            <a:schemeClr val="bg1"/>
                          </a:solidFill>
                          <a:effectLst/>
                          <a:latin typeface="Arial" charset="0"/>
                          <a:cs typeface="Arial" charset="0"/>
                        </a:rPr>
                        <a:t>ténèbres,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2 Corinthians 4:5-18 &amp;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we do not preach ourselves, but Christ Jesus the Lord, and ourselves your bondservants for Jesus' sake. 6 For it is the God who commanded light to shine out of darkness,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39885" name="Rectangle 13"/>
          <p:cNvSpPr>
            <a:spLocks noGrp="1" noChangeArrowheads="1"/>
          </p:cNvSpPr>
          <p:nvPr>
            <p:ph type="ctrTitle"/>
          </p:nvPr>
        </p:nvSpPr>
        <p:spPr/>
        <p:txBody>
          <a:bodyPr/>
          <a:lstStyle/>
          <a:p>
            <a:r>
              <a:rPr lang="en-US" sz="1000"/>
              <a:t>7p</a:t>
            </a:r>
          </a:p>
        </p:txBody>
      </p:sp>
    </p:spTree>
  </p:cSld>
  <p:clrMapOvr>
    <a:masterClrMapping/>
  </p:clrMapOvr>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0898" name="Group 2"/>
          <p:cNvGraphicFramePr>
            <a:graphicFrameLocks noGrp="1"/>
          </p:cNvGraphicFramePr>
          <p:nvPr/>
        </p:nvGraphicFramePr>
        <p:xfrm>
          <a:off x="34925" y="44450"/>
          <a:ext cx="9145588" cy="601440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 الذي اشرق في قلوبنا لانارة معرفة مجد الله في وجه يسوع المسيح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لنا هذا الكنز في اوان خزفية ليكون فضل القوة للّه لا منا.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lui-même qui a brillé dans nos coeurs pour faire resplendir la connaissance de sa gloire qui rayonne sur le visage du Christ. 7  Mais ce trésor, nous le portons dans des vases d'argile, pour que cette incomparable puissance soit de Dieu et non de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has shone in our hearts to give the light of the knowledge of the glory of God in the face of Jesus Christ. 7 But we have this treasure in earthen vessels, that the excellence of the power may be of God and not of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1922" name="Group 2"/>
          <p:cNvGraphicFramePr>
            <a:graphicFrameLocks noGrp="1"/>
          </p:cNvGraphicFramePr>
          <p:nvPr/>
        </p:nvGraphicFramePr>
        <p:xfrm>
          <a:off x="34925" y="44450"/>
          <a:ext cx="9145588" cy="690067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مكتئبين في كل شيء لكن غير متضايقين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متحيّرين لكن غير يائسين. مضطهدين لكن غير متروكين.مطروحين لكن غير هالكين.حاملين في الجسد كل حين اماتة الرب يسوع لكي تظهر حياة يسوع ايضا في جسدنا.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Pressés de toute part, nous ne sommes pas écrasés; dans des impasses, mais nous arrivons à passer; 9 pourchassés, mais non rejoints; terrassés, mais non achevés; 10 sans cesse nous portons dans notre corps l'agonie de Jésus afin que la vie de Jésus soit elle aussi manifestée dans notre corps.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hard pressed on every side, yet not crushed; we are perplexed, but not in despair; 9 persecuted, but not forsaken; struck down, but not destroyed-- 10 always carrying about in the body the dying of the Lord Jesus, that the life of Jesus also may be manifested in our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2946" name="Group 2"/>
          <p:cNvGraphicFramePr>
            <a:graphicFrameLocks noGrp="1"/>
          </p:cNvGraphicFramePr>
          <p:nvPr/>
        </p:nvGraphicFramePr>
        <p:xfrm>
          <a:off x="34925" y="44450"/>
          <a:ext cx="9145588" cy="63696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نحن الاحياء نسلم دائما للموت من اجل يسوع لكي تظهر حياة يسوع ايضا في جسدنا المائت. اذا الموت يعمل فينا ولكن الحياة فيكم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فاذ لنا روح الايمان عينه حسب المكتوب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Toujours, en effet, nous les vivants, nous sommes livrés à la mort à cause de Jésus, afin que la vie de Jésus soit elle aussi manifestée dans notre existence mortelle.12 Ainsi la mort est à l'oeuvre en nous, mais la vie en vous.13 Pourtant, forts de ce même esprit de foi dont il est écrit: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we who live are always delivered to death for Jesus' sake, that the life of Jesus also may be manifested in our mortal flesh. 12 So then death is working in us, but life in you. 13 And since we have the same spirit of faith, according to what is written,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3970" name="Group 2"/>
          <p:cNvGraphicFramePr>
            <a:graphicFrameLocks noGrp="1"/>
          </p:cNvGraphicFramePr>
          <p:nvPr/>
        </p:nvGraphicFramePr>
        <p:xfrm>
          <a:off x="34925" y="44450"/>
          <a:ext cx="9145588" cy="5901754"/>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آمنت لذلك تكلمت.نحن ايضا نؤمن ولذلك نتكلم ايضا. عالمين ان الذي اقام الرب يسوع سيقيمنا نحن ايضا بيسوع ويحضرنا معكم.</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J'ai cru, c'est pourquoi j'ai parlé, nous croyons, nous aussi, et c'est pourquoi nous parlons.14 Car nous le savons, celui qui a ressuscité le Seigneur Jésus, nous ressuscitera aussi avec Jésus et il nous placera avec vous près de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believed and therefore I spoke,'' we also believe and therefore speak, 14 knowing that He who raised up the Lord Jesus will also raise us up with Jesus, and will present us with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4994" name="Group 2"/>
          <p:cNvGraphicFramePr>
            <a:graphicFrameLocks noGrp="1"/>
          </p:cNvGraphicFramePr>
          <p:nvPr/>
        </p:nvGraphicFramePr>
        <p:xfrm>
          <a:off x="34925" y="44450"/>
          <a:ext cx="9145588" cy="5901754"/>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جميع الاشياء هي من اجلكم لكي تكون النعمة وهي قد كثرت بالاكثرين تزيد الشكر لمجد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tout ce que nous vivons, c'est pour vous, afin qu'en s'accroissant la grâce fasse surabonder, par une communauté accrue, l'action de grâce à la gloire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For all things are for your sakes, that grace, having spread through the many, may cause thanksgiving to abound to the glory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6018" name="Group 2"/>
          <p:cNvGraphicFramePr>
            <a:graphicFrameLocks noGrp="1"/>
          </p:cNvGraphicFramePr>
          <p:nvPr/>
        </p:nvGraphicFramePr>
        <p:xfrm>
          <a:off x="34925" y="44450"/>
          <a:ext cx="9145588" cy="651414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نفشل بل وان كان انساننا الخارج يفنى فالداخل يتجدد يوما فيوما. لان خفة ضيقتنا الوقتية تنشئ لنا اكثر فاكثر ثقل مجد ابديا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C'est pourquoi nous ne perdons pas courage et même si, en nous, l'homme extérieur va vers sa ruine, l'homme intérieur se renouvelle de jour en jour.17 Car nos détresses d'un moment sont légères par rapport au poids extraordinaire de gloire éternelle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Therefore we do not lose heart. Even though our outward man is perishing, yet the inward man is being renewed day by day. 17 For our light affliction, which is but for a moment, is working for us a far more exceeding and eternal weight of glory,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7042" name="Group 2"/>
          <p:cNvGraphicFramePr>
            <a:graphicFrameLocks noGrp="1"/>
          </p:cNvGraphicFramePr>
          <p:nvPr/>
        </p:nvGraphicFramePr>
        <p:xfrm>
          <a:off x="34925" y="44450"/>
          <a:ext cx="9145588"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غير ناظرين الى الاشياء التي ترى بل الى التي لا ترى.لان التي ترى وقتية واما التي لا ترى فابدية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qu'elles nous préparent. Notre objectif n'est pas ce qui se voit, mais ce qui ne se voit pas; ce qui se voit est provisoire, mais ce qui ne se voit pas est éternel.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while we do not look at the things which are seen, but at the things which are not seen. For the things which are seen are temporary, but the things which are not seen are eternal.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8066" name="Group 2"/>
          <p:cNvGraphicFramePr>
            <a:graphicFrameLocks noGrp="1"/>
          </p:cNvGraphicFramePr>
          <p:nvPr/>
        </p:nvGraphicFramePr>
        <p:xfrm>
          <a:off x="34925" y="44450"/>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نعلم انه ان نقض بيت خيمتنا الارضي فلنا في السموات بناء من الله بيت غير مصنوع بيد ابدي. فاننا في هذه ايضا نئن مشتاقين الى ان نلبس فوقها مسكننا الذي من السماء.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Car nous le savons, si notre demeure terrestre, qui n'est qu'une tente, se détruit, nous avons un édifice, oeuvre de Dieu, une demeure éternelle dans les cieux, 2 qui n'est pas faite de main d'homme. Et nous gémissons, dans le désir ardent de revêtir, par-dessus l'autre,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we know that if our earthly house, this tent, is destroyed, we have a building from God, a house not made with hands, eternal in the heavens. 2 For in this we groan, earnestly desiring to be clothed with our habitation which is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9090" name="Group 2"/>
          <p:cNvGraphicFramePr>
            <a:graphicFrameLocks noGrp="1"/>
          </p:cNvGraphicFramePr>
          <p:nvPr/>
        </p:nvGraphicFramePr>
        <p:xfrm>
          <a:off x="34925" y="44450"/>
          <a:ext cx="9145588" cy="6010656"/>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كنا لابسين لا نوجد عراة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فاننا نحن الذين في الخيمة نئن مثقلين اذ لسنا نريد ان نخلعها بل ان نلبس فوقها لكي يبتلع المائت من الحياة.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notre habitation céleste, pourvu que nous soyons trouvés vêtus et non pas nus. 4 Car nous qui sommes dans cette tente, nous gémissons, accablés; c'est un fait: nous ne voulons pas nous dévêtir, mais revêtir un vêtement sur l'autre afin que ce qui est mortel soit englouti par la vie.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if indeed, having been clothed, we shall not be found naked. 4 For we who are in this tent groan, being burdened, not because we want to be unclothed, but further clothed, that mortality may be swallowed up by life.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0114" name="Group 2"/>
          <p:cNvGraphicFramePr>
            <a:graphicFrameLocks noGrp="1"/>
          </p:cNvGraphicFramePr>
          <p:nvPr/>
        </p:nvGraphicFramePr>
        <p:xfrm>
          <a:off x="34925" y="44450"/>
          <a:ext cx="9145588" cy="6867843"/>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صنعنا لهذا عينه هو الله الذي اعطانا ايضا عربون الروح.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فاذا نحن واثقون كل حين وعالمون اننا ونحن مستوطنون في الجسد فنحن متغربون عن الرب. لاننا بالايمان نسلك لا بالعيان.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84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Celui qui nous a formés pour cet avenir, c'est Dieu qui nous a donné les arrhes de l'Esprit. 6 Ainsi donc, nous sommes toujours pleins de confiance, tout en sachant que, tant que nous habitons dans ce corps, nous sommes hors de notre demeure, loin du Seigneur, 7 car nous cheminons par la foi, non par la vue.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Now He who has prepared us for this very thing is God, who also has given us the Spirit as a guarantee. 6 So we are always confident, knowing that while we are at home in the body we are absent from the Lord. 7 For we walk by faith, not by sight.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1138" name="Group 2"/>
          <p:cNvGraphicFramePr>
            <a:graphicFrameLocks noGrp="1"/>
          </p:cNvGraphicFramePr>
          <p:nvPr/>
        </p:nvGraphicFramePr>
        <p:xfrm>
          <a:off x="34925" y="44450"/>
          <a:ext cx="9145588" cy="6796405"/>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فنثق ونسرّ بالأولى ان نتغرب عن الجسد ونستوطن عند الرب. لذلك نحترس ايضا مستوطنين كنا او متغربين ان نكون مرضيين عنده.  لانه لا بد اننا جميعا نظهر امام كرسي المسيح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Oui, nous sommes pleins de confiance et nous préférons quitter la demeure de ce corps pour aller demeurer auprès du Seigneur.9 Aussi notre ambition - que nous conservions notre demeure ou que nous la quittions - est-elle de lui plaire.10 Car il nous faudra tous comparaître à découvert devant le Tribunal du Christ</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confident, yes, well pleased rather to be absent from the body and to be present with the Lord. 9 Therefore we make it our aim, whether present or absent, to be well pleasing to Him. 10 For we must all appear before the judgment seat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2162"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لينال كل واحد ما كان بالجسد بحسب ما صنع خيرا كان ام شرا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فاذ نحن عالمون مخافة الرب نقنع الناس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الله فقد صرنا ظاهرين له وارجو اننا قد صرنا ظاهرين في ضمائركم ايضا.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chacun recueille le prix de ce qu'il aura fait durant sa vie corporelle, soit en bien, soit en mal. 11 Connaissant donc la crainte du Seigneur, nous cherchons à convaincre les hommes et, devant Dieu, nous sommes pleinement à découvert. J'espère être aussi pleinement à découvert dans vos consciences.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each one may receive the things done in the body, according to what he has done, whether good or bad. 11 Knowing, therefore, the terror of the Lord, we persuade men; but we are well known to God, and I also trust are well known in your consciences.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318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421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6542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65421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6258" name="Group 2"/>
          <p:cNvGraphicFramePr>
            <a:graphicFrameLocks noGrp="1"/>
          </p:cNvGraphicFramePr>
          <p:nvPr/>
        </p:nvGraphicFramePr>
        <p:xfrm>
          <a:off x="34925" y="-26988"/>
          <a:ext cx="9074150" cy="66446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en-US" sz="3200" b="0" i="0" u="sng" strike="noStrike" cap="none" normalizeH="0" baseline="0">
                          <a:ln>
                            <a:noFill/>
                          </a:ln>
                          <a:solidFill>
                            <a:srgbClr val="FF9933"/>
                          </a:solidFill>
                          <a:effectLst/>
                          <a:latin typeface="Arial" charset="0"/>
                          <a:cs typeface="Arial" charset="0"/>
                        </a:rPr>
                        <a:t>2 :18 -3 : 1- 7 </a:t>
                      </a:r>
                      <a:r>
                        <a:rPr kumimoji="0" lang="ar-EG"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الخدام كونوا خاضعين بكل هيبة للسادة ليس للصالحين المترفقين فقط بل للعنفاء ايضا.لان هذا فضل ان كان احد من اجل ضمير نحو الله يحتمل احزانا متألما بالظلم.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1Pierre 2:18 - 3:1-7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Serviteurs, soyez soumis avec une profonde crainte à vos maîtres, non seulement aux bons et aux doux, mais aussi aux acariâtres. 19 Car c'est une grâce de supporter, par respect pour Dieu, des peines que l'on souffre injustement.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1Peter 2:18-25 &amp; 3:1-7</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Servants, be submissive to your masters with all fear, not only to the good and gentle, but also to the harsh. 19 For this is commendable, if because of conscience toward God one endures grief, suffering wrongfully.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56269" name="Rectangle 13"/>
          <p:cNvSpPr>
            <a:spLocks noGrp="1" noChangeArrowheads="1"/>
          </p:cNvSpPr>
          <p:nvPr>
            <p:ph type="ctrTitle"/>
          </p:nvPr>
        </p:nvSpPr>
        <p:spPr/>
        <p:txBody>
          <a:bodyPr/>
          <a:lstStyle/>
          <a:p>
            <a:r>
              <a:rPr lang="en-US" sz="1000"/>
              <a:t>7c</a:t>
            </a:r>
          </a:p>
        </p:txBody>
      </p:sp>
    </p:spTree>
  </p:cSld>
  <p:clrMapOvr>
    <a:masterClrMapping/>
  </p:clrMapOvr>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7282" name="Group 2"/>
          <p:cNvGraphicFramePr>
            <a:graphicFrameLocks noGrp="1"/>
          </p:cNvGraphicFramePr>
          <p:nvPr/>
        </p:nvGraphicFramePr>
        <p:xfrm>
          <a:off x="34925" y="-26988"/>
          <a:ext cx="9074150"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اي مجد هو ان كنتم تلطمون مخطئين فتصبرون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بل ان كنتم تتألمون عاملين الخير فتصبرون فهذا فضل عند الله</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لانكم لهذا دعيتم فان المسيح ايضا تألم لاجلنا تاركا لنا مثالا لكي تتبعوا خطواته.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Quelle gloire y a-t-il, en effet, à supporter les coups si vous avez commis une faute? Mais si, après avoir fait le bien, vous souffrez avec patience, c'est là une grâce aux yeux de Dieu. 21 Or, c'est à cela que vous avez été appelés, car le Christ aussi a souffert pour vous, vous laissant un exemple afin que vous suiviez ses traces: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what credit is it if, when you are beaten for your faults, you take it patiently? But when you do good and suffer, if you take it patiently, this is commendable before God. 21 For to this you were called, because Christ also suffered for us, leaving us an example, that you should follow His steps: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8306" name="Group 2"/>
          <p:cNvGraphicFramePr>
            <a:graphicFrameLocks noGrp="1"/>
          </p:cNvGraphicFramePr>
          <p:nvPr/>
        </p:nvGraphicFramePr>
        <p:xfrm>
          <a:off x="34925" y="115888"/>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لم يفعل خطية ولا وجد في فمه 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اذ شتم لم يكن يشتم عوضا واذ تألم لم يكن يهدد بل كان يسلم لمن يقضي بعدل.</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Lui qui n'a pas commis de péché et dans la bouche duquel 23 il ne s'est pas trouvé de tromperie; lui qui, insulté, ne rendait pas l'insulte, dans sa souffrance, ne menaçait pas, mais s'en remettait au juste Juge;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Who committed no sin, nor was deceit found in His mouth''; 23 who, when He was reviled, did not revile in return; when He suffered, He did not threaten, but committed Himself to Him who judges righteously;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9330" name="Group 2"/>
          <p:cNvGraphicFramePr>
            <a:graphicFrameLocks noGrp="1"/>
          </p:cNvGraphicFramePr>
          <p:nvPr/>
        </p:nvGraphicFramePr>
        <p:xfrm>
          <a:off x="34925" y="115888"/>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حمل هو نفسه خطايانا في جسده على الخشبة لكي نموت عن الخطايا فنحيا للبر.الذي بجلدته شفيتم.لانكم كنتم كخراف ضالة لكنكم رجعتم الآن الى راعي نفوسكم واسقفها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lui qui, dans son propre corps, a porté nos péchés sur le bois, afin que, morts à nos péchés, nous vivions pour la justice; lui dont les meurtrissures vous ont guéris. 25 Car vous étiez égarés comme des brebis, mais maintenant vous vous êtes tournés vers le berger et le gardien de vos âmes.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who Himself bore our sins in His own body on the tree, that we, having died to sins, might live for righteousness-- by whose stripes you were healed. 25 For you were like sheep going astray, but have now returned to the Shepherd and Overseer of your souls.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0354" name="Group 2"/>
          <p:cNvGraphicFramePr>
            <a:graphicFrameLocks noGrp="1"/>
          </p:cNvGraphicFramePr>
          <p:nvPr/>
        </p:nvGraphicFramePr>
        <p:xfrm>
          <a:off x="34925" y="115888"/>
          <a:ext cx="9074150" cy="608742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كذلكنّ ايتها النساء كنّ خاضعات لرجالكنّ حتى وان كان البعض لا يطيعون الكلمة يربحون بسيرة النساء بدون كلمة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ملاحظين سيرتكنّ الطاهرة بخوف.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Vous, de même, femmes, soyez soumises à vos maris, afin que, même si quelques-uns refusent de croire à la Parole, ils soient gagnés, sans parole, par la conduite de leurs femmes, 2 en considérant votre conduite pure, respectueuse.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Wives, likewise, be submissive to your own husbands, that even if some do not obey the word, they, without a word, may be won by the conduct of their wives, 2 when they observe your chaste conduct accompanied by fear.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1378" name="Group 2"/>
          <p:cNvGraphicFramePr>
            <a:graphicFrameLocks noGrp="1"/>
          </p:cNvGraphicFramePr>
          <p:nvPr/>
        </p:nvGraphicFramePr>
        <p:xfrm>
          <a:off x="34925" y="115888"/>
          <a:ext cx="9074150" cy="608742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تكن زينتكنّ الزينة الخارجية من ضفر الشعر والتحلي بالذهب ولبس الثياب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بل انسان القلب الخفي في العديمة الفساد زينة الروح الوديع الهادئ الذي هو قدام الله كثير الثمن.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Que votre parure ne soit pas extérieure: cheveux tressés, bijoux d'or, toilettes élégantes; 4 mais qu'elle soit la disposition cachée du coeur, parure incorruptible d'un esprit doux et paisible, qui est d'un grand prix devant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Do not let your adornment be merely outward-- arranging the hair, wearing gold, or putting on fine apparel-- 4 rather let it be the hidden person of the heart, with the incorruptible beauty of a gentle and quiet spirit, which is very precious in the sight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402" name="Group 2"/>
          <p:cNvGraphicFramePr>
            <a:graphicFrameLocks noGrp="1"/>
          </p:cNvGraphicFramePr>
          <p:nvPr/>
        </p:nvGraphicFramePr>
        <p:xfrm>
          <a:off x="34925" y="115888"/>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 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in this manner, in former times, the holy women who trusted in God also adorned themselves, being submissive to their own husbands, 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3426" name="Group 2"/>
          <p:cNvGraphicFramePr>
            <a:graphicFrameLocks noGrp="1"/>
          </p:cNvGraphicFramePr>
          <p:nvPr/>
        </p:nvGraphicFramePr>
        <p:xfrm>
          <a:off x="34925" y="115888"/>
          <a:ext cx="9074150" cy="661339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445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9"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10"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547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6654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66547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66547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7522" name="Group 2"/>
          <p:cNvGraphicFramePr>
            <a:graphicFrameLocks noGrp="1"/>
          </p:cNvGraphicFramePr>
          <p:nvPr/>
        </p:nvGraphicFramePr>
        <p:xfrm>
          <a:off x="71438" y="115888"/>
          <a:ext cx="9072562" cy="6583680"/>
        </p:xfrm>
        <a:graphic>
          <a:graphicData uri="http://schemas.openxmlformats.org/drawingml/2006/table">
            <a:tbl>
              <a:tblPr rtl="1"/>
              <a:tblGrid>
                <a:gridCol w="4500562">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20 :17 - 38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فلما جاءوا اليه قال لهم انتم تعلمون من اول يوم دخلت اسيا كيف كنت معكم كل الزمان.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4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 Milet, Paul fit convoquer les anciens de l'Église d'Éphèse.18 Quand ils l'eurent rejoint, il leur déclara: "Vous savez quelle a toujours été ma conduite à votre égard depuis le jour de mon arrivée en Asie.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20:17-38</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67533" name="Rectangle 13"/>
          <p:cNvSpPr>
            <a:spLocks noGrp="1" noChangeArrowheads="1"/>
          </p:cNvSpPr>
          <p:nvPr>
            <p:ph type="ctrTitle"/>
          </p:nvPr>
        </p:nvSpPr>
        <p:spPr/>
        <p:txBody>
          <a:bodyPr/>
          <a:lstStyle/>
          <a:p>
            <a:r>
              <a:rPr lang="en-US" sz="1000"/>
              <a:t>7a</a:t>
            </a:r>
          </a:p>
        </p:txBody>
      </p:sp>
    </p:spTree>
  </p:cSld>
  <p:clrMapOvr>
    <a:masterClrMapping/>
  </p:clrMapOvr>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8546" name="Group 2"/>
          <p:cNvGraphicFramePr>
            <a:graphicFrameLocks noGrp="1"/>
          </p:cNvGraphicFramePr>
          <p:nvPr/>
        </p:nvGraphicFramePr>
        <p:xfrm>
          <a:off x="34925" y="44450"/>
          <a:ext cx="9145588" cy="601440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 20 Je n'ai rien négligé de ce qui pouvait vous être utile; au contraire, j'ai prêché, je vous ai instruits, en public comme en privé;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9570" name="Group 2"/>
          <p:cNvGraphicFramePr>
            <a:graphicFrameLocks noGrp="1"/>
          </p:cNvGraphicFramePr>
          <p:nvPr/>
        </p:nvGraphicFramePr>
        <p:xfrm>
          <a:off x="34925" y="115888"/>
          <a:ext cx="9145588" cy="591312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 Christ. 22 Maintenant, prisonnier de l'Esprit, me voici en route pour Jérusalem; je ne sais pas quel y sera mon sort, mais en tout cas,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0594" name="Group 2"/>
          <p:cNvGraphicFramePr>
            <a:graphicFrameLocks noGrp="1"/>
          </p:cNvGraphicFramePr>
          <p:nvPr/>
        </p:nvGraphicFramePr>
        <p:xfrm>
          <a:off x="34925" y="115888"/>
          <a:ext cx="9074150" cy="53165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l'Esprit Saint me l'atteste de ville en ville, chaînes et détresses m'y attendent.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1618" name="Group 2"/>
          <p:cNvGraphicFramePr>
            <a:graphicFrameLocks noGrp="1"/>
          </p:cNvGraphicFramePr>
          <p:nvPr/>
        </p:nvGraphicFramePr>
        <p:xfrm>
          <a:off x="34925" y="44450"/>
          <a:ext cx="9145588" cy="5901754"/>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2642" name="Group 2"/>
          <p:cNvGraphicFramePr>
            <a:graphicFrameLocks noGrp="1"/>
          </p:cNvGraphicFramePr>
          <p:nvPr/>
        </p:nvGraphicFramePr>
        <p:xfrm>
          <a:off x="34925" y="44450"/>
          <a:ext cx="9145588" cy="686784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vous tous parmi lesquels j'ai passé en proclamant le Règne.26 Je peux donc l'attester aujourd'hui devant vous: 27 je suis pur du sang de tous. Je n'ai vraiment rien négligé: au contraire, c'est le plan de Dieu tout entier que je vous ai annoncé.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3666" name="Group 2"/>
          <p:cNvGraphicFramePr>
            <a:graphicFrameLocks noGrp="1"/>
          </p:cNvGraphicFramePr>
          <p:nvPr/>
        </p:nvGraphicFramePr>
        <p:xfrm>
          <a:off x="34925" y="44450"/>
          <a:ext cx="9145588" cy="686784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 لاني اعلم هذا انه بعد ذهابي سيدخل بينكم ذئاب خاطفة لا تشفق على الرعية.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l'Eglise de Dieu qu'il s'est acquise par son propre sang.29 Je sais bien qu'après mon départ s'introduiront parmi vous des loups féroces qui n'épargneront pas le troupeau;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4690" name="Group 2"/>
          <p:cNvGraphicFramePr>
            <a:graphicFrameLocks noGrp="1"/>
          </p:cNvGraphicFramePr>
          <p:nvPr/>
        </p:nvGraphicFramePr>
        <p:xfrm>
          <a:off x="34925" y="44450"/>
          <a:ext cx="9145588" cy="644112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5714" name="Group 2"/>
          <p:cNvGraphicFramePr>
            <a:graphicFrameLocks noGrp="1"/>
          </p:cNvGraphicFramePr>
          <p:nvPr/>
        </p:nvGraphicFramePr>
        <p:xfrm>
          <a:off x="34925" y="44450"/>
          <a:ext cx="9145588" cy="601440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 33 Je n'ai convoité l'argent, l'or ou le vêtement de personne. plus revoir son visage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6738" name="Group 2"/>
          <p:cNvGraphicFramePr>
            <a:graphicFrameLocks noGrp="1"/>
          </p:cNvGraphicFramePr>
          <p:nvPr/>
        </p:nvGraphicFramePr>
        <p:xfrm>
          <a:off x="34925" y="44450"/>
          <a:ext cx="9145588" cy="5618163"/>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 في كل شيء اريتكم انه هكذا ينبغي انكم تتعبون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puis on l'accompagna jusqu'au bateau. Les mains que voici, vous le savez vous-mêmes, ont pourvu à mes besoins et à ceux de mes compagnons. 35 Je vous l'ai toujours montré, c'est en peinant de la sorte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35 I have shown you in every 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7762" name="Group 2"/>
          <p:cNvGraphicFramePr>
            <a:graphicFrameLocks noGrp="1"/>
          </p:cNvGraphicFramePr>
          <p:nvPr/>
        </p:nvGraphicFramePr>
        <p:xfrm>
          <a:off x="34925" y="44450"/>
          <a:ext cx="9145588"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وتعضدون الضعفاء متذكرين كلمات الرب يسوع انه قال مغبوط هو العطاء اكثر من الاخذ.</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qu'il faut venir en aide aux faibles et se souvenir de ces mots que le Seigneur Jésus lui-même a prononcés: Il y a plus de bonheur à donner qu'à recevoir."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by laboring like this, that you must support the weak. And remember the words of the Lord Jesus, that He said, "It is more blessed to give than to receive.'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8786" name="Group 2"/>
          <p:cNvGraphicFramePr>
            <a:graphicFrameLocks noGrp="1"/>
          </p:cNvGraphicFramePr>
          <p:nvPr/>
        </p:nvGraphicFramePr>
        <p:xfrm>
          <a:off x="34925" y="44450"/>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متوجعين ولا سيما من الكلمة التي قالها انهم لن يروا وجهه ايضا.ثم شيعوه الى السفينة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Après ces paroles, il se mit à genoux avec eux tous et pria. Tout le monde alors éclata en sanglots et 37 se jetait au cou de Paul pour l'embrasser -38 leur tristesse venait surtout de la phrase où il avait dit qu'ils ne devaient plus revoir son visage -, puis on l'accompagna jusqu'au bateau.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when he had said these things, he knelt down and prayed with them all. 37 Then they all wept freely, and fell on Paul's neck and kissed him, 38 sorrowing most of all for the words which he spoke, that they would see his face no more. And they accompanied him to the 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981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083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185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2882" name="Group 2"/>
          <p:cNvGraphicFramePr>
            <a:graphicFrameLocks noGrp="1"/>
          </p:cNvGraphicFramePr>
          <p:nvPr/>
        </p:nvGraphicFramePr>
        <p:xfrm>
          <a:off x="34925" y="-26988"/>
          <a:ext cx="9145588" cy="6790944"/>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مزمور(</a:t>
                      </a:r>
                      <a:r>
                        <a:rPr kumimoji="0" lang="ar-EG" sz="2800" b="0" i="0" u="sng" strike="noStrike" cap="none" normalizeH="0" baseline="0">
                          <a:ln>
                            <a:noFill/>
                          </a:ln>
                          <a:solidFill>
                            <a:srgbClr val="FF9900"/>
                          </a:solidFill>
                          <a:effectLst/>
                          <a:latin typeface="Arial" charset="0"/>
                          <a:cs typeface="Arial" charset="0"/>
                        </a:rPr>
                        <a:t>107 : 32, 41, 42)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وليرفعوه في مجمع الشعب وليسبحوه في مجلس المشايخ</a:t>
                      </a:r>
                      <a:r>
                        <a:rPr kumimoji="0" lang="en-CA"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ويعلي</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المسكين من الذل ويجعل القبائل مثل قطعان الغنم.يرى ذلك المستقيمون فيفرحون وكل اثم يسد فاه.	هللويا.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2800" b="0" i="0" u="sng" strike="noStrike" cap="none" normalizeH="0" baseline="0">
                          <a:ln>
                            <a:noFill/>
                          </a:ln>
                          <a:solidFill>
                            <a:srgbClr val="FF9933"/>
                          </a:solidFill>
                          <a:effectLst/>
                          <a:latin typeface="Arial" charset="0"/>
                          <a:cs typeface="Times New Roman" pitchFamily="18" charset="0"/>
                        </a:rPr>
                        <a:t>107 : 32, 41,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Qu'ils l'exaltent dans l'assemblée du peuple, et le louent à la séance des anciens. 41 Rend les familles aussi nombreuses que des troupeaux. 42 A cette vue, les hommes droits se réjouissent,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107 : 32, 41,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32 Let them exalt him also in the congregation of the people, and praise him in the assembly of the elders.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41 Yet setteth he the poor on high from affliction, and maketh him families like a flock. 42 The righteous shall see it, and rejoice: </a:t>
                      </a: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82893" name="Rectangle 13"/>
          <p:cNvSpPr>
            <a:spLocks noGrp="1" noChangeArrowheads="1"/>
          </p:cNvSpPr>
          <p:nvPr>
            <p:ph type="ctrTitle"/>
          </p:nvPr>
        </p:nvSpPr>
        <p:spPr/>
        <p:txBody>
          <a:bodyPr/>
          <a:lstStyle/>
          <a:p>
            <a:r>
              <a:rPr lang="en-US" sz="1000"/>
              <a:t>7pg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3906" name="Group 2"/>
          <p:cNvGraphicFramePr>
            <a:graphicFrameLocks noGrp="1"/>
          </p:cNvGraphicFramePr>
          <p:nvPr/>
        </p:nvGraphicFramePr>
        <p:xfrm>
          <a:off x="34925" y="44450"/>
          <a:ext cx="9145588" cy="648919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( 10 : 1 – 16 )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ولص.واما الذي يدخل من الباب فهو راعي الخراف.</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10:1-16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vérité, en vérité, je vous le dis, celui qui n'entre pas par la porte dans l'enclos des brebis mais qui escalade par un autre côté, celui-là est un voleur et un brigand. Mais celui qui entre par la porte est le berger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3200" b="0" i="0" u="sng" strike="noStrike" cap="none" normalizeH="0" baseline="0">
                          <a:ln>
                            <a:noFill/>
                          </a:ln>
                          <a:solidFill>
                            <a:srgbClr val="FF9933"/>
                          </a:solidFill>
                          <a:effectLst/>
                          <a:latin typeface="Arial" charset="0"/>
                          <a:cs typeface="Arial" charset="0"/>
                        </a:rPr>
                        <a:t>John 10 :1-16</a:t>
                      </a: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Verily, verily, I say unto you, He that entereth not by the door into the sheepfold, but climbeth up some other way, the same is a thief and a robber.2  But he that entereth in by the door is the shepherd of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83917" name="Rectangle 13"/>
          <p:cNvSpPr>
            <a:spLocks noGrp="1" noChangeArrowheads="1"/>
          </p:cNvSpPr>
          <p:nvPr>
            <p:ph type="ctrTitle"/>
          </p:nvPr>
        </p:nvSpPr>
        <p:spPr/>
        <p:txBody>
          <a:bodyPr/>
          <a:lstStyle/>
          <a:p>
            <a:r>
              <a:rPr lang="en-US" sz="1000"/>
              <a:t>7g</a:t>
            </a:r>
          </a:p>
        </p:txBody>
      </p:sp>
    </p:spTree>
  </p:cSld>
  <p:clrMapOvr>
    <a:masterClrMapping/>
  </p:clrMapOvr>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4930" name="Group 2"/>
          <p:cNvGraphicFramePr>
            <a:graphicFrameLocks noGrp="1"/>
          </p:cNvGraphicFramePr>
          <p:nvPr/>
        </p:nvGraphicFramePr>
        <p:xfrm>
          <a:off x="34925" y="-26988"/>
          <a:ext cx="9145588" cy="6422327"/>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 4 Lorsqu'il les a toutes fait sortir, il marche à leur tête et elles le suivent parce qu'elles connaissent sa voix.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 To him the porter openeth; and the sheep hear his voice: and he calleth his own sheep by name, and leadeth them out. 4 And when he putteth forth his own sheep, he goeth before them, and the sheep follow him: for they know his voice.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5954" name="Group 2"/>
          <p:cNvGraphicFramePr>
            <a:graphicFrameLocks noGrp="1"/>
          </p:cNvGraphicFramePr>
          <p:nvPr/>
        </p:nvGraphicFramePr>
        <p:xfrm>
          <a:off x="34925" y="-26988"/>
          <a:ext cx="9145588" cy="6796405"/>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5 And a stranger will they not follow, but will flee from him: for they know not the voice of strangers. 6 This parable spake Jesus unto them: but they understood not what things they were which he spake unto them. 7 Then said Jesus unto them again, Verily, verily, I say unto you, I am the door of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6978" name="Group 2"/>
          <p:cNvGraphicFramePr>
            <a:graphicFrameLocks noGrp="1"/>
          </p:cNvGraphicFramePr>
          <p:nvPr/>
        </p:nvGraphicFramePr>
        <p:xfrm>
          <a:off x="34925" y="-26988"/>
          <a:ext cx="9145588" cy="683895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الباب.ان دخل بي احد فيخلص ويدخل ويخرج ويجد مرعى.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a:t>
                      </a:r>
                      <a:r>
                        <a:rPr kumimoji="0" lang="fr-FR" sz="2800" b="0" i="0" u="none" strike="noStrike" cap="none" normalizeH="0" baseline="0">
                          <a:ln>
                            <a:noFill/>
                          </a:ln>
                          <a:solidFill>
                            <a:schemeClr val="bg1"/>
                          </a:solidFill>
                          <a:effectLst/>
                          <a:latin typeface="Arial" charset="0"/>
                          <a:cs typeface="Arial" charset="0"/>
                        </a:rPr>
                        <a:t>Tous ceux qui sont venus avant moi sont des voleurs et des brigands, mais les brebis ne les ont pas écoutés. 9 Je suis la porte: si quelqu'un entre par moi, il sera sauvé, il ira et viendra et trouvera de quoi se nourrir.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All that ever came before me are thieves and robbers: but the sheep did not hear them. 9 I am the door: by me if any man enter in, he shall be saved, and shall go in and out, and find pasture.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8002" name="Group 2"/>
          <p:cNvGraphicFramePr>
            <a:graphicFrameLocks noGrp="1"/>
          </p:cNvGraphicFramePr>
          <p:nvPr/>
        </p:nvGraphicFramePr>
        <p:xfrm>
          <a:off x="34925" y="44450"/>
          <a:ext cx="9145588" cy="67675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10 The thief cometh not, but for to steal, and to kill, and to destroy: I am come that they might have life, and that they might have it more abundantly.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9026" name="Group 2"/>
          <p:cNvGraphicFramePr>
            <a:graphicFrameLocks noGrp="1"/>
          </p:cNvGraphicFramePr>
          <p:nvPr/>
        </p:nvGraphicFramePr>
        <p:xfrm>
          <a:off x="34925" y="-26988"/>
          <a:ext cx="9145588" cy="669448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انا هو الراعي الصالح.والراعي الصالح يبذل نفسه عن الخراف.واما الذي هو اجير وليس راعيا الذي ليست الخراف له فيرى الذئب مقبلا ويترك الخراف ويهرب.فيخطف الذئب الخراف ويبددها.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Je suis le bon berger: le bon berger se dessaisit de sa vie pour ses brebis. 12 Le mercenaire, qui n'est pas vraiment un berger et à qui les brebis n'appartiennent pas, voit-il venir le loup, il abandonne les brebis et prend la fuite; et le loup s'en empare et les disperse.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11 I am the good shepherd: the good shepherd giveth his life for the sheep.12 But he that is an hireling, and not the shepherd, whose own the sheep are not, seeth the wolf coming, and leaveth the sheep, and fleeth: and the wolf catcheth them, and scattereth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0050" name="Group 2"/>
          <p:cNvGraphicFramePr>
            <a:graphicFrameLocks noGrp="1"/>
          </p:cNvGraphicFramePr>
          <p:nvPr/>
        </p:nvGraphicFramePr>
        <p:xfrm>
          <a:off x="34925" y="-26988"/>
          <a:ext cx="9145588" cy="65516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والاجير يهرب لانه اجير ولا يبالي بالخراف. اما انا فاني الراعي الصالح واعرف خاصتي وخاصتي تعرفني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C'est qu'il est mercenaire et que peu lui importent les brebis. Je suis le bon berger, 14 je connais mes brebis et mes brebis me connaissent, comme mon Père me connaît et que je connais mon Père; et je me dessaisis de ma vie pour mes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13 The hireling fleeth, because he is an hireling, and careth not for the sheep. 14 I am the good shepherd, and know my sheep, and am known of mine. 15 As the Father knoweth me, even so know I the Father: and I lay down my life for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1074" name="Group 2"/>
          <p:cNvGraphicFramePr>
            <a:graphicFrameLocks noGrp="1"/>
          </p:cNvGraphicFramePr>
          <p:nvPr/>
        </p:nvGraphicFramePr>
        <p:xfrm>
          <a:off x="34925" y="44450"/>
          <a:ext cx="9001125" cy="580421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ان الآب يعرفني وانا اعرف الآب.وانا اضع نفسي عن الخراف.  ولي خراف أخر ليست من هذه الحظيرة ينبغي ان آتي بتلك ايضا فتسمع صوتي وتكون رعية واحدة وراع واحد.</a:t>
                      </a:r>
                      <a:r>
                        <a:rPr kumimoji="0" lang="en-CA"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shall hear my voice; and there shall be one fold, and one shepherd.</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312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297" name="Group 17"/>
          <p:cNvGraphicFramePr>
            <a:graphicFrameLocks noGrp="1"/>
          </p:cNvGraphicFramePr>
          <p:nvPr/>
        </p:nvGraphicFramePr>
        <p:xfrm>
          <a:off x="539750" y="260350"/>
          <a:ext cx="8137525" cy="630936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879725">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Eighth day of The Month of Amsheer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The Feast of Presenting the Lord Christ in the Temple</a:t>
                      </a:r>
                      <a:r>
                        <a:rPr kumimoji="0" lang="ar-EG" sz="4000" b="0" i="0" u="none" strike="noStrike" cap="none" normalizeH="0" baseline="0">
                          <a:ln>
                            <a:noFill/>
                          </a:ln>
                          <a:solidFill>
                            <a:srgbClr val="FF9900"/>
                          </a:solidFill>
                          <a:effectLst/>
                          <a:latin typeface="Arial" charset="0"/>
                          <a:cs typeface="Arial" charset="0"/>
                        </a:rPr>
                        <a:t> </a:t>
                      </a: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الثامن</a:t>
                      </a:r>
                      <a:r>
                        <a:rPr kumimoji="0" lang="ar-KW" sz="4000" b="1" i="0" u="none" strike="noStrike" cap="none" normalizeH="0" baseline="0">
                          <a:ln>
                            <a:noFill/>
                          </a:ln>
                          <a:solidFill>
                            <a:srgbClr val="FF9900"/>
                          </a:solidFill>
                          <a:effectLst/>
                          <a:latin typeface="Arial" charset="0"/>
                          <a:cs typeface="Arial" charset="0"/>
                        </a:rPr>
                        <a:t> 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أمشير</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عيد دخول المسيح الهيكل</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Huitième jour du moi</a:t>
                      </a:r>
                      <a:r>
                        <a:rPr kumimoji="0" lang="en-US" sz="4000" b="0" i="0" u="none" strike="noStrike" cap="none" normalizeH="0" baseline="0">
                          <a:ln>
                            <a:noFill/>
                          </a:ln>
                          <a:solidFill>
                            <a:srgbClr val="FF9900"/>
                          </a:solidFill>
                          <a:effectLst/>
                          <a:latin typeface="Arial" charset="0"/>
                          <a:cs typeface="Arial" charset="0"/>
                        </a:rPr>
                        <a:t>s</a:t>
                      </a:r>
                      <a:r>
                        <a:rPr kumimoji="0" lang="fr-CA" sz="4000" b="0" i="0" u="none" strike="noStrike" cap="none" normalizeH="0" baseline="0">
                          <a:ln>
                            <a:noFill/>
                          </a:ln>
                          <a:solidFill>
                            <a:srgbClr val="FF9900"/>
                          </a:solidFill>
                          <a:effectLst/>
                          <a:latin typeface="Arial" charset="0"/>
                          <a:cs typeface="Arial" charset="0"/>
                        </a:rPr>
                        <a:t> de Amsheer</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0173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2098" name="Group 2"/>
          <p:cNvGraphicFramePr>
            <a:graphicFrameLocks noGrp="1"/>
          </p:cNvGraphicFramePr>
          <p:nvPr/>
        </p:nvGraphicFramePr>
        <p:xfrm>
          <a:off x="34925" y="0"/>
          <a:ext cx="9109075" cy="6579426"/>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891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ar-SA" sz="3600" b="0" i="0" u="sng" strike="noStrike" cap="none" normalizeH="0" baseline="0">
                          <a:ln>
                            <a:noFill/>
                          </a:ln>
                          <a:solidFill>
                            <a:srgbClr val="FF9933"/>
                          </a:solidFill>
                          <a:effectLst/>
                          <a:latin typeface="Arial" charset="0"/>
                          <a:cs typeface="Arial" charset="0"/>
                        </a:rPr>
                        <a:t>(</a:t>
                      </a:r>
                      <a:r>
                        <a:rPr kumimoji="0" lang="en-US" sz="3600" b="0" i="0" u="sng" strike="noStrike" cap="none" normalizeH="0" baseline="0">
                          <a:ln>
                            <a:noFill/>
                          </a:ln>
                          <a:solidFill>
                            <a:srgbClr val="FF9933"/>
                          </a:solidFill>
                          <a:effectLst/>
                          <a:latin typeface="Arial" charset="0"/>
                          <a:cs typeface="Arial" charset="0"/>
                        </a:rPr>
                        <a:t>116:16-19</a:t>
                      </a:r>
                      <a:r>
                        <a:rPr kumimoji="0" lang="ar-EG" sz="3600" b="0" i="0" u="sng" strike="noStrike" cap="none" normalizeH="0" baseline="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حللت قيودي.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فلك اذبح ذبيحة حمد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اوفي نذوري للرب مقابل شعبه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وسطك يا اورشليم.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Psaume</a:t>
                      </a:r>
                      <a:r>
                        <a:rPr kumimoji="0" lang="en-US" sz="3200" b="0" i="0" u="sng" strike="noStrike" cap="none" normalizeH="0" baseline="0">
                          <a:ln>
                            <a:noFill/>
                          </a:ln>
                          <a:solidFill>
                            <a:srgbClr val="FF9933"/>
                          </a:solidFill>
                          <a:effectLst/>
                          <a:latin typeface="Arial" charset="0"/>
                          <a:cs typeface="Arial" charset="0"/>
                        </a:rPr>
                        <a:t> 116:16-19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Tu as détaché mes liens. 17 Je t’offrirai un sacrifice de </a:t>
                      </a:r>
                      <a:r>
                        <a:rPr kumimoji="0" lang="fr-FR" sz="2600" b="0" i="0" u="none" strike="noStrike" cap="none" normalizeH="0" baseline="0">
                          <a:ln>
                            <a:noFill/>
                          </a:ln>
                          <a:solidFill>
                            <a:schemeClr val="bg1"/>
                          </a:solidFill>
                          <a:effectLst/>
                          <a:latin typeface="Arial" charset="0"/>
                          <a:cs typeface="Arial" charset="0"/>
                        </a:rPr>
                        <a:t>reconnaissance,</a:t>
                      </a:r>
                      <a:r>
                        <a:rPr kumimoji="0" lang="fr-FR" sz="2800" b="0" i="0" u="none" strike="noStrike" cap="none" normalizeH="0" baseline="0">
                          <a:ln>
                            <a:noFill/>
                          </a:ln>
                          <a:solidFill>
                            <a:schemeClr val="bg1"/>
                          </a:solidFill>
                          <a:effectLst/>
                          <a:latin typeface="Arial" charset="0"/>
                          <a:cs typeface="Arial" charset="0"/>
                        </a:rPr>
                        <a:t> 18  J’accomplirai mes voeux envers l’Éternel, En présence de tout son peuple, 19 Au milieu de toi, Jérusalem !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 116:16-19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You have loosed my bonds. 17 I will offer to You the sacrifice of thanksgiving. 18 I will pay my vows to the LORD now in the presence of all His people. 19 In the midst of you, O Jerusalem.</a:t>
                      </a:r>
                      <a:r>
                        <a:rPr kumimoji="0" lang="ar-EG"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92109" name="Rectangle 13"/>
          <p:cNvSpPr>
            <a:spLocks noGrp="1" noChangeArrowheads="1"/>
          </p:cNvSpPr>
          <p:nvPr>
            <p:ph type="ctrTitle"/>
          </p:nvPr>
        </p:nvSpPr>
        <p:spPr/>
        <p:txBody>
          <a:bodyPr/>
          <a:lstStyle/>
          <a:p>
            <a:r>
              <a:rPr lang="en-US" sz="1000"/>
              <a:t>8pv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3122" name="Group 2"/>
          <p:cNvGraphicFramePr>
            <a:graphicFrameLocks noGrp="1"/>
          </p:cNvGraphicFramePr>
          <p:nvPr/>
        </p:nvGraphicFramePr>
        <p:xfrm>
          <a:off x="69850" y="44450"/>
          <a:ext cx="9074150" cy="6751320"/>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( 2 : 15 – 20 )</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مضت عنهم الملائكة الى السماء قال الرجال الرعاة بعضهم لبعض لنذهب الآن الى بيت لحم وننظر هذا الامر الواقع الذي اعلمنا به الرب.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719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Luc 2:15-20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Lorsque les anges se furent éloignés d’eux vers le ciel, les bergers se dirent les uns aux autres : Allons donc jusqu’à Bethléhem, et voyons ce qui est arrivé, ce que le Seigneur nous a fait connaître.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Luke 2:15-20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So it was, when the angels had gone away from them into heaven, that the shepherds said to one another, Let us now go to Bethlehem and see this thing that has come to pass, which the Lord has made known to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93133" name="Rectangle 13"/>
          <p:cNvSpPr>
            <a:spLocks noGrp="1" noChangeArrowheads="1"/>
          </p:cNvSpPr>
          <p:nvPr>
            <p:ph type="ctrTitle"/>
          </p:nvPr>
        </p:nvSpPr>
        <p:spPr/>
        <p:txBody>
          <a:bodyPr/>
          <a:lstStyle/>
          <a:p>
            <a:r>
              <a:rPr lang="en-US" sz="1000"/>
              <a:t>8v</a:t>
            </a:r>
          </a:p>
        </p:txBody>
      </p:sp>
    </p:spTree>
  </p:cSld>
  <p:clrMapOvr>
    <a:masterClrMapping/>
  </p:clrMapOvr>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4146" name="Group 2"/>
          <p:cNvGraphicFramePr>
            <a:graphicFrameLocks noGrp="1"/>
          </p:cNvGraphicFramePr>
          <p:nvPr/>
        </p:nvGraphicFramePr>
        <p:xfrm>
          <a:off x="69850" y="44450"/>
          <a:ext cx="9074150" cy="6766560"/>
        </p:xfrm>
        <a:graphic>
          <a:graphicData uri="http://schemas.openxmlformats.org/drawingml/2006/table">
            <a:tbl>
              <a:tblPr rtl="1"/>
              <a:tblGrid>
                <a:gridCol w="4211637">
                  <a:extLst>
                    <a:ext uri="{9D8B030D-6E8A-4147-A177-3AD203B41FA5}">
                      <a16:colId xmlns:a16="http://schemas.microsoft.com/office/drawing/2014/main" val="20000"/>
                    </a:ext>
                  </a:extLst>
                </a:gridCol>
                <a:gridCol w="4862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فجاءوا مسرعين ووجدوا مريم ويوسف والطفل مضجعا في المذود.  فلما رأوه اخبروا بالكلام الذي قيل لهم عن هذا الصبي. وكل الذين سمعوا تعجبوا مما قيل لهم من الرعاة.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Ils y allèrent en hâte et trouvèrent Marie, Joseph, et le nouveau–né dans la crèche.17 Après l’avoir vu, ils racontèrent ce qui leur avait été dit au sujet de ce petit enfant.18 Tous ceux qui les entendirent furent dans l’étonnement de ce que leur disaient les bergers.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they came with haste and found Mary and Joseph, and the Babe lying in a manger. 17 Now when they had seen Him, they made widely known the saying which was told them concerning this Child. 18 And all those who heard it marveled at those things which were told them by the shepherds.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5170" name="Group 2"/>
          <p:cNvGraphicFramePr>
            <a:graphicFrameLocks noGrp="1"/>
          </p:cNvGraphicFramePr>
          <p:nvPr/>
        </p:nvGraphicFramePr>
        <p:xfrm>
          <a:off x="34925" y="115888"/>
          <a:ext cx="9074150" cy="592531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واما مريم فكانت تحفظ جميع هذا الكلام متفكرة به في قلبها. ثم رجع الرعاة وهم يمجدون الله ويسبحونه على كل ما سمعوه ورأوه كما قيل لهم</a:t>
                      </a:r>
                      <a:r>
                        <a:rPr kumimoji="0" lang="ar-EG" sz="3200" b="0" i="0" u="none" strike="noStrike" cap="none" normalizeH="0" baseline="0" dirty="0">
                          <a:ln>
                            <a:noFill/>
                          </a:ln>
                          <a:solidFill>
                            <a:schemeClr val="bg1"/>
                          </a:solidFill>
                          <a:effectLst/>
                          <a:latin typeface="Arial" charset="0"/>
                          <a:cs typeface="Arial" charset="0"/>
                        </a:rPr>
                        <a:t> </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Marie conservait toutes ces choses, et les repassait dans son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20 Et les bergers s’en retournèrent en glorifiant et louant Dieu pour tout ce qu’ils avaient entendu et vu, conformément à ce qui leur avait été dit.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But Mary kept all these things and pondered them in her heart. 20 Then the shepherds returned, glorifying and praising God for all the things that they had heard and seen, as it was told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619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69619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7218" name="Group 2"/>
          <p:cNvGraphicFramePr>
            <a:graphicFrameLocks noGrp="1"/>
          </p:cNvGraphicFramePr>
          <p:nvPr/>
        </p:nvGraphicFramePr>
        <p:xfrm>
          <a:off x="107950" y="0"/>
          <a:ext cx="8928100" cy="6904992"/>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600" b="0" i="0" u="sng" strike="noStrike" cap="none" normalizeH="0" baseline="0">
                          <a:ln>
                            <a:noFill/>
                          </a:ln>
                          <a:solidFill>
                            <a:srgbClr val="FF9933"/>
                          </a:solidFill>
                          <a:effectLst/>
                          <a:latin typeface="Arial" charset="0"/>
                          <a:cs typeface="Arial" charset="0"/>
                        </a:rPr>
                        <a:t>66:13-15</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ادخل الى بيتك بمحرقات اوفيك نذوري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التي نطقت بها شفتاي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اصعد لك محرقات سمينة مع بخور</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Psaumes </a:t>
                      </a:r>
                      <a:r>
                        <a:rPr kumimoji="0" lang="en-US" sz="3200" b="0" i="0" u="sng" strike="noStrike" cap="none" normalizeH="0" baseline="0">
                          <a:ln>
                            <a:noFill/>
                          </a:ln>
                          <a:solidFill>
                            <a:srgbClr val="FF9933"/>
                          </a:solidFill>
                          <a:effectLst/>
                          <a:latin typeface="Arial" charset="0"/>
                          <a:cs typeface="Times New Roman" pitchFamily="18" charset="0"/>
                        </a:rPr>
                        <a:t>66:13-15</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J’irai dans ta maison avec des holocaustes, J’accomplirai envers toi mes voeux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Ceux que mes lèvres ont exprimés,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Je t’offrirai de gras holocaustes, Des béliers avec de l’encens.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66:13-15</a:t>
                      </a:r>
                      <a:endParaRPr kumimoji="0" lang="ar-EG"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 will go into Your house with burnt offerings; I will pay You my vows,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Which my lips have uttered.</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I will offer You burnt sacrifices of fat animals, with the sweet aroma of rams.</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Alleluia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97229" name="Rectangle 13"/>
          <p:cNvSpPr>
            <a:spLocks noGrp="1" noChangeArrowheads="1"/>
          </p:cNvSpPr>
          <p:nvPr>
            <p:ph type="ctrTitle"/>
          </p:nvPr>
        </p:nvSpPr>
        <p:spPr/>
        <p:txBody>
          <a:bodyPr/>
          <a:lstStyle/>
          <a:p>
            <a:r>
              <a:rPr lang="en-US" sz="1000"/>
              <a:t>8pm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8242" name="Group 2"/>
          <p:cNvGraphicFramePr>
            <a:graphicFrameLocks noGrp="1"/>
          </p:cNvGraphicFramePr>
          <p:nvPr/>
        </p:nvGraphicFramePr>
        <p:xfrm>
          <a:off x="69850" y="44450"/>
          <a:ext cx="9074150" cy="6121401"/>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لوقا 2 : 40 – 52  </a:t>
                      </a:r>
                      <a:endParaRPr kumimoji="0" lang="ar-SA"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الصبي ينمو ويتقوى بالروح ممتلئا حكمة وكانت نعمة الله عليه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ابواه يذهبان كل سنة الى اورشليم في عيد الفصح.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2:40-52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Or le petit enfant grandissait et se fortifiait ; il était rempli de sagesse, et la grâce de Dieu était sur lui. 41 Ses parents allaient chaque année à Jérusalem, pour la fête de la Pâque.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2:40-52</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And the Child grew and became strong in spirit, filled with wisdom; and the grace of God was upon Him. 41 His parents went to Jerusalem every year at the Feast of the Passover.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98253" name="Rectangle 13"/>
          <p:cNvSpPr>
            <a:spLocks noGrp="1" noChangeArrowheads="1"/>
          </p:cNvSpPr>
          <p:nvPr>
            <p:ph type="ctrTitle"/>
          </p:nvPr>
        </p:nvSpPr>
        <p:spPr/>
        <p:txBody>
          <a:bodyPr/>
          <a:lstStyle/>
          <a:p>
            <a:r>
              <a:rPr lang="en-US" sz="1000"/>
              <a:t>8m</a:t>
            </a:r>
          </a:p>
        </p:txBody>
      </p:sp>
    </p:spTree>
  </p:cSld>
  <p:clrMapOvr>
    <a:masterClrMapping/>
  </p:clrMapOvr>
</p:sld>
</file>

<file path=ppt/slides/slide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9266" name="Group 2"/>
          <p:cNvGraphicFramePr>
            <a:graphicFrameLocks noGrp="1"/>
          </p:cNvGraphicFramePr>
          <p:nvPr/>
        </p:nvGraphicFramePr>
        <p:xfrm>
          <a:off x="34925" y="115888"/>
          <a:ext cx="9001125" cy="5913120"/>
        </p:xfrm>
        <a:graphic>
          <a:graphicData uri="http://schemas.openxmlformats.org/drawingml/2006/table">
            <a:tbl>
              <a:tblPr rtl="1"/>
              <a:tblGrid>
                <a:gridCol w="424815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كانت له اثنتا عشرة سنة صعدوا الى اورشليم كعادة العيد.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وبعدما اكملوا الايام بقي عند رجوعهما الصبي يسوع في اورشليم ويوسف وامه لم يعلما</a:t>
                      </a:r>
                      <a:r>
                        <a:rPr kumimoji="0" lang="ar-EG" sz="32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42 Lorsqu’il eut douze ans, ils y montèrent selon la coutume de la fête. 43 Puis, quand les jours furent écoulés, et qu’ils s’en retournèrent, l’enfant Jésus resta à Jérusalem, mais ses parents ne s’en aperçurent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when He was twelve years old, they went up to Jerusalem according to the custom of the feast. 43 When they had finished the days, as they returned, the Boy Jesus lingered behind in Jerusalem. And Joseph and His mother did not know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0290" name="Group 2"/>
          <p:cNvGraphicFramePr>
            <a:graphicFrameLocks noGrp="1"/>
          </p:cNvGraphicFramePr>
          <p:nvPr/>
        </p:nvGraphicFramePr>
        <p:xfrm>
          <a:off x="107950" y="115888"/>
          <a:ext cx="9001125" cy="565562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ظناه بين الرفقة ذهبا مسيرة يوم وكانا يطلبانه بين الاقرباء والمعارف.  ولما لم يجداه رجعا الى اورشليم يطلبانه.</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Pensant qu’il était avec leurs compagnons de voyage, ils firent une journée de chemin et le cherchèrent parmi leurs parents et leurs connaissances. 45 Mais ils ne le trouvèrent pas et retournèrent à Jérusalem en le cherchant.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but supposing Him to have been in the company, they went a day's journey, and sought Him among their relatives and acquaintances. 45 So when they did not find Him, they returned to Jerusalem, seeking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1314" name="Group 2"/>
          <p:cNvGraphicFramePr>
            <a:graphicFrameLocks noGrp="1"/>
          </p:cNvGraphicFramePr>
          <p:nvPr/>
        </p:nvGraphicFramePr>
        <p:xfrm>
          <a:off x="107950" y="115888"/>
          <a:ext cx="9001125" cy="5871528"/>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ثلاثة ايام وجداه في الهيكل جالسا في وسط المعلمين يسمعهم ويسألهم. وكل الذين سمعوه بهتوا من فهمه واجوبته.</a:t>
                      </a:r>
                      <a:r>
                        <a:rPr kumimoji="0" lang="ar-EG" sz="32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Au bout de trois jours, ils le trouvèrent dans le temple, assis au milieu des docteurs, les écoutant et les questionnant. 47 Tous ceux qui l’entendaient étaient surpris de son intelligence et de ses réponses.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Now so it was that after three days they found Him in the temple, sitting in the midst of the teachers, both listening to them and asking them questions. 47 And all who heard Him were astonished at His understanding and answers.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2338" name="Group 2"/>
          <p:cNvGraphicFramePr>
            <a:graphicFrameLocks noGrp="1"/>
          </p:cNvGraphicFramePr>
          <p:nvPr/>
        </p:nvGraphicFramePr>
        <p:xfrm>
          <a:off x="107950" y="44450"/>
          <a:ext cx="9036050" cy="6851904"/>
        </p:xfrm>
        <a:graphic>
          <a:graphicData uri="http://schemas.openxmlformats.org/drawingml/2006/table">
            <a:tbl>
              <a:tblPr rtl="1"/>
              <a:tblGrid>
                <a:gridCol w="478790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ابصراه اندهشا.وقالت له امه يا بنيّ لماذا فعلت بنا هكذا.هوذا ابوك وانا كنا نطلبك معذبين.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لهما لماذا كنتما تطلبانني ألم تعلما انه ينبغي ان اكون فيما لأبي.</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Quand ses parents le virent, ils furent saisis d’étonnement ; sa mère lui dit : Enfant, pourquoi nous as–tu fait cela ? Voici que ton père et moi nous te cherchons avec angoisse.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49 Il leur dit : Pourquoi me cherchiez–vous ? Ne saviez–vous pas qu’il faut que je m’occupe des affaires de mon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So when they saw Him, they were amazed; and His mother said to Him, Son, why have You done this to us? Look, Your father and I have sought You anxiously. 49 And He said to them,</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Why did you seek Me? Did you not know that I must be about My Father's business?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3362" name="Group 2"/>
          <p:cNvGraphicFramePr>
            <a:graphicFrameLocks noGrp="1"/>
          </p:cNvGraphicFramePr>
          <p:nvPr/>
        </p:nvGraphicFramePr>
        <p:xfrm>
          <a:off x="107950" y="115888"/>
          <a:ext cx="9001125" cy="5618163"/>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 يفهما الكلام الذي قاله لهما.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ثم نزل معهما وجاء الى الناصرة وكان خاضعا لهما.وكانت امه تحفظ جميع هذه الأمور في قلبها.</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50 Mais ils ne comprirent pas la parole qu’il leur disait. 51 Puis il descendit avec eux pour aller à Nazareth, et il leur était soumis. Sa mère conservait toutes ces choses dans son coeur.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50 But they did not understand the statement which He spoke to them. 51 Then He went down with them and came to Nazareth, and was subject to them, but His mother kept all these things in her heart.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4386" name="Group 2"/>
          <p:cNvGraphicFramePr>
            <a:graphicFrameLocks noGrp="1"/>
          </p:cNvGraphicFramePr>
          <p:nvPr/>
        </p:nvGraphicFramePr>
        <p:xfrm>
          <a:off x="34925" y="115888"/>
          <a:ext cx="9074150" cy="54752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يسوع فكان يتقدم في الحكمة والقامة والنعمة عند الله والناس</a:t>
                      </a:r>
                      <a:r>
                        <a:rPr kumimoji="0" lang="ar-EG" sz="3200" b="0" i="0" u="none" strike="noStrike" cap="none" normalizeH="0" baseline="0">
                          <a:ln>
                            <a:noFill/>
                          </a:ln>
                          <a:solidFill>
                            <a:schemeClr val="bg1"/>
                          </a:solidFill>
                          <a:effectLst/>
                          <a:latin typeface="Arial" charset="0"/>
                          <a:cs typeface="Arial" charset="0"/>
                        </a:rPr>
                        <a:t>.</a:t>
                      </a:r>
                      <a:endParaRPr kumimoji="0" lang="ar-EG"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52 Et Jésus croissait en sagesse, en stature et en grâce, devant Dieu et devant les hommes.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52 And Jesus increased in wisdom and stature, and in favor with God and men.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 </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541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70541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70541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70541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7458" name="Group 2"/>
          <p:cNvGraphicFramePr>
            <a:graphicFrameLocks noGrp="1"/>
          </p:cNvGraphicFramePr>
          <p:nvPr/>
        </p:nvGraphicFramePr>
        <p:xfrm>
          <a:off x="107950" y="0"/>
          <a:ext cx="9036050" cy="6732334"/>
        </p:xfrm>
        <a:graphic>
          <a:graphicData uri="http://schemas.openxmlformats.org/drawingml/2006/table">
            <a:tbl>
              <a:tblPr rtl="1"/>
              <a:tblGrid>
                <a:gridCol w="52197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484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إلى أهل</a:t>
                      </a:r>
                      <a:r>
                        <a:rPr kumimoji="0" lang="ar-EG" sz="3200" b="0" i="0" u="sng" strike="noStrike" cap="none" normalizeH="0" baseline="0">
                          <a:ln>
                            <a:noFill/>
                          </a:ln>
                          <a:solidFill>
                            <a:srgbClr val="FF9900"/>
                          </a:solidFill>
                          <a:effectLst/>
                          <a:latin typeface="Arial" charset="0"/>
                          <a:cs typeface="Arial" charset="0"/>
                        </a:rPr>
                        <a:t> فليبى ( 3 : 1 – 12 )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اخيرا يا اخوتي افرحوا في الرب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كتابة هذه الامور اليكم ليست عليّ ثقيلة واما لكم فهي مؤمّنة.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انظروا الكلاب انظروا فعلة الشر انظروا القطع</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926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Philippians 3:1-12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Au reste, mes frères, réjouissez–vous dans le Seigneur. Je n’éprouve aucun ennui à vous écrire les mêmes choses, et pour vous, c’est une sécurité. 2 Prenez garde aux chiens, prenez garde aux mauvais ouvriers, prenez garde aux faux circoncis.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700" b="0" i="0" u="sng" strike="noStrike" cap="none" normalizeH="0" baseline="0">
                          <a:ln>
                            <a:noFill/>
                          </a:ln>
                          <a:solidFill>
                            <a:srgbClr val="FF9900"/>
                          </a:solidFill>
                          <a:effectLst/>
                          <a:latin typeface="Arial" charset="0"/>
                          <a:cs typeface="Arial" charset="0"/>
                        </a:rPr>
                        <a:t>Philippians 3:1-12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Finally, my brethren, rejoice in the Lord. For me to write the same things to you is not tedious, but for you it is safe. 2 Beware of dogs, beware of evil workers, beware of the mutilation!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07469" name="Rectangle 13"/>
          <p:cNvSpPr>
            <a:spLocks noGrp="1" noChangeArrowheads="1"/>
          </p:cNvSpPr>
          <p:nvPr>
            <p:ph type="ctrTitle"/>
          </p:nvPr>
        </p:nvSpPr>
        <p:spPr/>
        <p:txBody>
          <a:bodyPr/>
          <a:lstStyle/>
          <a:p>
            <a:r>
              <a:rPr lang="en-US" sz="1000"/>
              <a:t>8p</a:t>
            </a:r>
          </a:p>
        </p:txBody>
      </p:sp>
    </p:spTree>
  </p:cSld>
  <p:clrMapOvr>
    <a:masterClrMapping/>
  </p:clrMapOvr>
</p:sld>
</file>

<file path=ppt/slides/slide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8482" name="Group 2"/>
          <p:cNvGraphicFramePr>
            <a:graphicFrameLocks noGrp="1"/>
          </p:cNvGraphicFramePr>
          <p:nvPr/>
        </p:nvGraphicFramePr>
        <p:xfrm>
          <a:off x="69850" y="44450"/>
          <a:ext cx="9074150" cy="6766560"/>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نحن الختان الذين نعبد الله بالروح ونفتخر في المسيح يسوع ولا نتكل على الجسد. مع ان لي ان اتكل على الجسد ايضا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ظن واحد آخر ان يتكل على الجسد فانا بالأولى.</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Car les vrais circoncis, c’est nous, qui rendons à Dieu notre culte par l’Esprit de Dieu, qui nous glorifions en Christ–Jésus, et qui ne mettons pas notre confiance dans la chair. 4 Pourtant moi–même j’aurais sujet de mettre ma confiance dans la chair. Si d’autres croient pouvoir se confier en la chair, à plus forte raison moi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we are the circumcision, who worship God in the Spirit, rejoice in Christ Jesus, and have no confidence in the flesh, 4 though I also might have confidence in the flesh. If anyone else thinks he may have confidence in the flesh, I more so:</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9506" name="Group 2"/>
          <p:cNvGraphicFramePr>
            <a:graphicFrameLocks noGrp="1"/>
          </p:cNvGraphicFramePr>
          <p:nvPr/>
        </p:nvGraphicFramePr>
        <p:xfrm>
          <a:off x="69850" y="0"/>
          <a:ext cx="9074150" cy="6827520"/>
        </p:xfrm>
        <a:graphic>
          <a:graphicData uri="http://schemas.openxmlformats.org/drawingml/2006/table">
            <a:tbl>
              <a:tblPr rtl="1"/>
              <a:tblGrid>
                <a:gridCol w="4284662">
                  <a:extLst>
                    <a:ext uri="{9D8B030D-6E8A-4147-A177-3AD203B41FA5}">
                      <a16:colId xmlns:a16="http://schemas.microsoft.com/office/drawing/2014/main" val="20000"/>
                    </a:ext>
                  </a:extLst>
                </a:gridCol>
                <a:gridCol w="4789488">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جهة الختان مختون في اليوم الثامن من جنس اسرائيل من سبط بنيامين عبراني من العبرانيين.من جهة الناموس فريسي. من جهة الغيرة مضطهد الكنيسة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من جهة البر الذي في الناموس بلا لوم. لكن ما كان لي ربحا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736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circoncis le huitième jour, de la race d’Israël, de la tribu de Benjamin, Hébreu né d’Hébreux ;6 quant à la loi, Pharisien ; quant au zèle, persécuteur de l’Église ; quant à la justice légale, irréprochable. 7 Mais ce qui était pour moi un gain,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circumcised the eighth day, of the stock of Israel, of the tribe of Benjamin, a Hebrew of the Hebrews; concerning the law, a Pharisee; 6 concerning zeal, persecuting the church; concerning the righteousness which is in the law, blameless. 7 But what things were gain to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0530" name="Group 2"/>
          <p:cNvGraphicFramePr>
            <a:graphicFrameLocks noGrp="1"/>
          </p:cNvGraphicFramePr>
          <p:nvPr/>
        </p:nvGraphicFramePr>
        <p:xfrm>
          <a:off x="69850" y="0"/>
          <a:ext cx="9074150" cy="6545263"/>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 قد حسبته من اجل المسيح خسارة. بل اني احسب كل شيء ايضا خسارة من اجل فضل معرفة المسيح يسوع ربي الذي من اجله خسرت كل الاشياء وانا احسبها نفاية لكي اربح المسيح</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450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l’ai considéré comme une perte à cause du Christ.8  Et même je considère tout comme une perte à cause de l’excellence de la connaissance du Christ–Jésus, mon Seigneur. A cause de lui, j’ai accepté de tout perdre, et je considère tout comme des ordures, afin de gagner 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these I have counted loss for Christ. 8 Yet indeed I also count all things loss for the excellence of the knowledge of Christ Jesus my Lord, for whom I have suffered the loss of all things, and count them as rubbish, that I may gain Christ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1554" name="Group 2"/>
          <p:cNvGraphicFramePr>
            <a:graphicFrameLocks noGrp="1"/>
          </p:cNvGraphicFramePr>
          <p:nvPr/>
        </p:nvGraphicFramePr>
        <p:xfrm>
          <a:off x="69850" y="0"/>
          <a:ext cx="9074150" cy="652621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واوجد فيه وليس لي بري الذي من الناموس بل الذي بايمان المسيح البر الذي من الله بالايمان.</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et d’être trouvé en lui, non avec une justice qui serait la mienne et qui viendrait de la loi, mais avec la justice qui est (obtenue) par la foi en Christ, une justice provenant de Dieu et fondée sur la foi.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be found in Him, not having my own righteousness, which is from the law, but that which is through faith in Christ, the righteousness which is from God by faith;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2578" name="Group 2"/>
          <p:cNvGraphicFramePr>
            <a:graphicFrameLocks noGrp="1"/>
          </p:cNvGraphicFramePr>
          <p:nvPr/>
        </p:nvGraphicFramePr>
        <p:xfrm>
          <a:off x="69850" y="0"/>
          <a:ext cx="9074150" cy="6526213"/>
        </p:xfrm>
        <a:graphic>
          <a:graphicData uri="http://schemas.openxmlformats.org/drawingml/2006/table">
            <a:tbl>
              <a:tblPr rtl="1"/>
              <a:tblGrid>
                <a:gridCol w="5076825">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لاعرفه وقوة قيامته وشركة آلامه متشبها بموته.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Mon but est de le connaître, lui, ainsi que la puissance de sa résurrection et la communion de ses souffrances, en devenant conforme à lui dans sa mort, pour parvenir,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that I may know Him and the power of His resurrection, and the fellowship of His sufferings, being conformed to His death,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3602" name="Group 2"/>
          <p:cNvGraphicFramePr>
            <a:graphicFrameLocks noGrp="1"/>
          </p:cNvGraphicFramePr>
          <p:nvPr/>
        </p:nvGraphicFramePr>
        <p:xfrm>
          <a:off x="69850" y="44450"/>
          <a:ext cx="9074150" cy="6553201"/>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لعلي ابلغ الى قيامة الاموات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ليس اني قد نلت او صرت كاملا ولكني اسعى لعلي ادرك الذي لاجله ادركني ايضا المسيح يسوع.</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si possible, à la résurrection d’entre les morts. 12 Ce n’est pas que j’aie déjà remporté le prix ou que j’aie déjà atteint la perfection ; mais je poursuis (ma course) afin de le saisir, puisque moi aussi, j’ai été saisi par le Christ–Jésus.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if, by any means, I may attain to the resurrection from the dead. 12 Not that I have already attained, or am already perfected; but I press on, that I may lay hold of that for which Christ Jesus has also laid hold of me.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462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565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7156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71565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7698" name="Group 2"/>
          <p:cNvGraphicFramePr>
            <a:graphicFrameLocks noGrp="1"/>
          </p:cNvGraphicFramePr>
          <p:nvPr/>
        </p:nvGraphicFramePr>
        <p:xfrm>
          <a:off x="69850" y="0"/>
          <a:ext cx="9074150" cy="6736080"/>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الكاثوليكون من رسالة </a:t>
                      </a:r>
                      <a:r>
                        <a:rPr kumimoji="0" lang="ar-EG" sz="3600" b="0" i="0" u="sng" strike="noStrike" cap="none" normalizeH="0" baseline="0">
                          <a:ln>
                            <a:noFill/>
                          </a:ln>
                          <a:solidFill>
                            <a:srgbClr val="FF9900"/>
                          </a:solidFill>
                          <a:effectLst/>
                          <a:latin typeface="Arial" charset="0"/>
                          <a:cs typeface="Arial" charset="0"/>
                        </a:rPr>
                        <a:t>بطرس</a:t>
                      </a:r>
                      <a:r>
                        <a:rPr kumimoji="0" lang="ar-SA" sz="3600" b="0" i="0" u="sng" strike="noStrike" cap="none" normalizeH="0" baseline="0">
                          <a:ln>
                            <a:noFill/>
                          </a:ln>
                          <a:solidFill>
                            <a:srgbClr val="FF9900"/>
                          </a:solidFill>
                          <a:effectLst/>
                          <a:latin typeface="Arial" charset="0"/>
                          <a:cs typeface="Arial" charset="0"/>
                        </a:rPr>
                        <a:t> الرسول </a:t>
                      </a:r>
                      <a:r>
                        <a:rPr kumimoji="0" lang="ar-EG" sz="3600" b="0" i="0" u="sng" strike="noStrike" cap="none" normalizeH="0" baseline="0">
                          <a:ln>
                            <a:noFill/>
                          </a:ln>
                          <a:solidFill>
                            <a:srgbClr val="FF9900"/>
                          </a:solidFill>
                          <a:effectLst/>
                          <a:latin typeface="Arial" charset="0"/>
                          <a:cs typeface="Arial" charset="0"/>
                        </a:rPr>
                        <a:t>الثانية </a:t>
                      </a:r>
                      <a:r>
                        <a:rPr kumimoji="0" lang="ar-SA" sz="3600" b="0" i="0" u="sng" strike="noStrike" cap="none" normalizeH="0" baseline="0">
                          <a:ln>
                            <a:noFill/>
                          </a:ln>
                          <a:solidFill>
                            <a:srgbClr val="FF9900"/>
                          </a:solidFill>
                          <a:effectLst/>
                          <a:latin typeface="Arial" charset="0"/>
                          <a:cs typeface="Arial" charset="0"/>
                        </a:rPr>
                        <a:t>(</a:t>
                      </a:r>
                      <a:r>
                        <a:rPr kumimoji="0" lang="en-US" sz="3600" b="0" i="0" u="sng" strike="noStrike" cap="none" normalizeH="0" baseline="0">
                          <a:ln>
                            <a:noFill/>
                          </a:ln>
                          <a:solidFill>
                            <a:srgbClr val="FF9900"/>
                          </a:solidFill>
                          <a:effectLst/>
                          <a:latin typeface="Arial" charset="0"/>
                          <a:cs typeface="Arial" charset="0"/>
                        </a:rPr>
                        <a:t>1:12-21</a:t>
                      </a:r>
                      <a:r>
                        <a:rPr kumimoji="0" lang="ar-SA" sz="3600" b="0" i="0" u="sng" strike="noStrike" cap="none" normalizeH="0" baseline="0">
                          <a:ln>
                            <a:noFill/>
                          </a:ln>
                          <a:solidFill>
                            <a:srgbClr val="FF9900"/>
                          </a:solidFill>
                          <a:effectLst/>
                          <a:latin typeface="Arial" charset="0"/>
                          <a:cs typeface="Arial" charset="0"/>
                        </a:rPr>
                        <a:t>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اهمل ان اذكّركم دائما بهذه الامور وان كنتم عالمين ومثبتين في الحق الحاضر.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ولكني احسبه حقا ما دمت في هذا المسكن ان انهضكم بالتذكرة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 Peter 1:12-21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Voilà pourquoi je vais toujours vous rappeler ces choses, bien que vous les sachiez et que vous soyez affermis dans la vérité présente.13 J’estime juste, aussi longtemps que je suis dans cette tente, de vous tenir en éveil par mes rappels,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 Peter 1:12-21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this reason I will not be negligent to remind you always of these things, though you know and are established in the present truth. 13 Yes, I think it is right, as long as I am in this tent, to stir you up by reminding you,</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17709" name="Rectangle 13"/>
          <p:cNvSpPr>
            <a:spLocks noGrp="1" noChangeArrowheads="1"/>
          </p:cNvSpPr>
          <p:nvPr>
            <p:ph type="ctrTitle"/>
          </p:nvPr>
        </p:nvSpPr>
        <p:spPr/>
        <p:txBody>
          <a:bodyPr/>
          <a:lstStyle/>
          <a:p>
            <a:r>
              <a:rPr lang="en-US" sz="1000"/>
              <a:t>8c</a:t>
            </a:r>
          </a:p>
        </p:txBody>
      </p:sp>
    </p:spTree>
  </p:cSld>
  <p:clrMapOvr>
    <a:masterClrMapping/>
  </p:clrMapOvr>
</p:sld>
</file>

<file path=ppt/slides/slide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8722" name="Group 2"/>
          <p:cNvGraphicFramePr>
            <a:graphicFrameLocks noGrp="1"/>
          </p:cNvGraphicFramePr>
          <p:nvPr/>
        </p:nvGraphicFramePr>
        <p:xfrm>
          <a:off x="69850" y="44450"/>
          <a:ext cx="9074150" cy="5762626"/>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عالما ان خلع مسكني قريب كما اعلن لي ربنا يسوع المسيح ايضا.  فأجتهد ايضا ان تكونوا بعد خروجي تتذكرون كل حين بهذه الامور.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car je sais, comme notre Seigneur Jésus–Christ me l’a fait connaître, que mon départ de cette tente est imminent. 15 Mais j’aurai soin qu’après mon départ vous puissiez en toute occasion vous en souvenir.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knowing that shortly I must put off my tent, just as our Lord Jesus Christ showed me. 15 Moreover I will be careful to ensure that you always have a reminder of these things after my decease.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9746" name="Group 2"/>
          <p:cNvGraphicFramePr>
            <a:graphicFrameLocks noGrp="1"/>
          </p:cNvGraphicFramePr>
          <p:nvPr/>
        </p:nvGraphicFramePr>
        <p:xfrm>
          <a:off x="69850" y="0"/>
          <a:ext cx="9074150" cy="6769418"/>
        </p:xfrm>
        <a:graphic>
          <a:graphicData uri="http://schemas.openxmlformats.org/drawingml/2006/table">
            <a:tbl>
              <a:tblPr rtl="1"/>
              <a:tblGrid>
                <a:gridCol w="5148262">
                  <a:extLst>
                    <a:ext uri="{9D8B030D-6E8A-4147-A177-3AD203B41FA5}">
                      <a16:colId xmlns:a16="http://schemas.microsoft.com/office/drawing/2014/main" val="20000"/>
                    </a:ext>
                  </a:extLst>
                </a:gridCol>
                <a:gridCol w="3925888">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لم نتبع خرافات مصنعة اذ عرّفناكم بقوة ربنا يسوع المسيح ومجيئه بل قد كنا معاينين عظمته. لانه اخذ من الله الآب كرامة ومجدا اذ اقبل عليه صوت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 n’est pas, en effet, en suivant des fables habilement conçues que nous vous avons fait connaître la puissance et l’avènement de notre Seigneur Jésus–Christ, mais parce que nous avons vu sa majesté de nos propres yeux ; 17 car il a reçu honneur et gloire de Dieu le Père, quand la gloire pleine de majesté lui fit entendre cette voix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we did not follow cunningly devised fables when we made known to you the power and coming of our Lord Jesus Christ, but were eyewitnesses of His majesty. 17 For He received from God the Father honor and glory when such a voice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0770" name="Group 2"/>
          <p:cNvGraphicFramePr>
            <a:graphicFrameLocks noGrp="1"/>
          </p:cNvGraphicFramePr>
          <p:nvPr/>
        </p:nvGraphicFramePr>
        <p:xfrm>
          <a:off x="69850" y="0"/>
          <a:ext cx="9074150" cy="5901754"/>
        </p:xfrm>
        <a:graphic>
          <a:graphicData uri="http://schemas.openxmlformats.org/drawingml/2006/table">
            <a:tbl>
              <a:tblPr rtl="1"/>
              <a:tblGrid>
                <a:gridCol w="4067175">
                  <a:extLst>
                    <a:ext uri="{9D8B030D-6E8A-4147-A177-3AD203B41FA5}">
                      <a16:colId xmlns:a16="http://schemas.microsoft.com/office/drawing/2014/main" val="20000"/>
                    </a:ext>
                  </a:extLst>
                </a:gridCol>
                <a:gridCol w="5006975">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كهذا من المجد الاسنى هذا هو ابني الحبيب الذي انا سررت به.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سمعنا هذا الصوت مقبلا من السماء اذ كنا معه في الجبل المقدس.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Celui–ci est mon Fils bien–aimé, objet de mon affection. 18 Nous avons entendu cette voix venant du ciel, lorsque nous étions avec lui sur la sainte montagne.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came to Him from the Excellent Glory: This is My beloved Son, in whom I am well pleased.'' 18 And we heard this voice which came from heaven when we were with Him on the holy mountain.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1794" name="Group 2"/>
          <p:cNvGraphicFramePr>
            <a:graphicFrameLocks noGrp="1"/>
          </p:cNvGraphicFramePr>
          <p:nvPr/>
        </p:nvGraphicFramePr>
        <p:xfrm>
          <a:off x="69850" y="0"/>
          <a:ext cx="9074150" cy="6022976"/>
        </p:xfrm>
        <a:graphic>
          <a:graphicData uri="http://schemas.openxmlformats.org/drawingml/2006/table">
            <a:tbl>
              <a:tblPr rtl="1"/>
              <a:tblGrid>
                <a:gridCol w="5148262">
                  <a:extLst>
                    <a:ext uri="{9D8B030D-6E8A-4147-A177-3AD203B41FA5}">
                      <a16:colId xmlns:a16="http://schemas.microsoft.com/office/drawing/2014/main" val="20000"/>
                    </a:ext>
                  </a:extLst>
                </a:gridCol>
                <a:gridCol w="3925888">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وعندنا الكلمة النبوية وهي اثبت التي تفعلون حسنا ان انتبهتم اليها كما الى سراج منير في موضع مظلم الى ان ينفجر النهار ويطلع كوكب الصبح في قلوبكم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Et nous tenons pour d’autant plus certaine la parole prophétique à laquelle vous faites bien de prêter attention comme à une lampe qui brille dans un lieu obscur, jusqu’à ce que le jour commence à poindre, et que l’étoile du matin se lève dans vos coeurs.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2818" name="Group 2"/>
          <p:cNvGraphicFramePr>
            <a:graphicFrameLocks noGrp="1"/>
          </p:cNvGraphicFramePr>
          <p:nvPr/>
        </p:nvGraphicFramePr>
        <p:xfrm>
          <a:off x="69850" y="0"/>
          <a:ext cx="9039225" cy="6203315"/>
        </p:xfrm>
        <a:graphic>
          <a:graphicData uri="http://schemas.openxmlformats.org/drawingml/2006/table">
            <a:tbl>
              <a:tblPr rtl="1"/>
              <a:tblGrid>
                <a:gridCol w="5400675">
                  <a:extLst>
                    <a:ext uri="{9D8B030D-6E8A-4147-A177-3AD203B41FA5}">
                      <a16:colId xmlns:a16="http://schemas.microsoft.com/office/drawing/2014/main" val="20000"/>
                    </a:ext>
                  </a:extLst>
                </a:gridCol>
                <a:gridCol w="3638550">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عالمين هذا اولا ان كل نبوة الكتاب ليست من تفسير خاص. لانه لم تأت نبوة قط بمشيئة انسان بل تكلم اناس الله القديسون مسوقين من الروح القدس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Avant tout, sachez qu’aucune prophétie de l’Écriture ne peut être l’objet d’interprétation particulière, 21 car ce n’est nullement par une volonté humaine qu’une prophétie a jamais été présentée, mais c’est poussés par le Saint–Esprit que des hommes ont parlé de la part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4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486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72486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72486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72486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6914" name="Group 2"/>
          <p:cNvGraphicFramePr>
            <a:graphicFrameLocks noGrp="1"/>
          </p:cNvGraphicFramePr>
          <p:nvPr/>
        </p:nvGraphicFramePr>
        <p:xfrm>
          <a:off x="69850" y="0"/>
          <a:ext cx="9074150" cy="6144197"/>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00"/>
                          </a:solidFill>
                          <a:effectLst/>
                          <a:latin typeface="Arial" charset="0"/>
                          <a:cs typeface="Arial" charset="0"/>
                        </a:rPr>
                        <a:t>(13:15</a:t>
                      </a:r>
                      <a:r>
                        <a:rPr kumimoji="0" lang="ar-SA" sz="3200" b="0" i="0" u="sng" strike="noStrike" cap="none" normalizeH="0" baseline="0">
                          <a:ln>
                            <a:noFill/>
                          </a:ln>
                          <a:solidFill>
                            <a:srgbClr val="FF9900"/>
                          </a:solidFill>
                          <a:effectLst/>
                          <a:latin typeface="Arial" charset="0"/>
                          <a:cs typeface="Arial" charset="0"/>
                        </a:rPr>
                        <a:t>-21</a:t>
                      </a:r>
                      <a:r>
                        <a:rPr kumimoji="0" lang="ar-EG" sz="3200" b="0" i="0" u="sng" strike="noStrike" cap="none" normalizeH="0" baseline="0">
                          <a:ln>
                            <a:noFill/>
                          </a:ln>
                          <a:solidFill>
                            <a:srgbClr val="FF9900"/>
                          </a:solidFill>
                          <a:effectLst/>
                          <a:latin typeface="Arial" charset="0"/>
                          <a:cs typeface="Arial" charset="0"/>
                        </a:rPr>
                        <a:t>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وبعدما سكتا اجاب يعقوب قائلا ايها الرجال الاخوة اسمعوني.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سمعان قد اخبر كيف افتقد الله اولا الامم ليأخذ منهم شعبا على اسمه.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15:13-21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Lorsqu’ils se turent, Jacques prit la parole et dit: 14 Frères, écoutez–moi ! Simon a raconté comment pour la première fois Dieu est intervenu pour prendre parmi les nations un peuple (consacré) à son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15:13-21</a:t>
                      </a:r>
                      <a:endParaRPr kumimoji="0" lang="ar-EG" sz="28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13 </a:t>
                      </a:r>
                      <a:r>
                        <a:rPr kumimoji="0" lang="en-US" sz="2800" b="0" i="0" u="none" strike="noStrike" cap="none" normalizeH="0" baseline="0">
                          <a:ln>
                            <a:noFill/>
                          </a:ln>
                          <a:solidFill>
                            <a:schemeClr val="bg1"/>
                          </a:solidFill>
                          <a:effectLst/>
                          <a:latin typeface="Arial" charset="0"/>
                          <a:cs typeface="Arial" charset="0"/>
                        </a:rPr>
                        <a:t>And after they had become silent, James answered, saying, Men and brethren, listen to me: 14 Simon has declared how God at the first visited the Gentiles to take out of them a people for His name.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26925" name="Rectangle 13"/>
          <p:cNvSpPr>
            <a:spLocks noGrp="1" noChangeArrowheads="1"/>
          </p:cNvSpPr>
          <p:nvPr>
            <p:ph type="ctrTitle"/>
          </p:nvPr>
        </p:nvSpPr>
        <p:spPr/>
        <p:txBody>
          <a:bodyPr/>
          <a:lstStyle/>
          <a:p>
            <a:r>
              <a:rPr lang="en-US" sz="1000"/>
              <a:t>8a</a:t>
            </a:r>
          </a:p>
        </p:txBody>
      </p:sp>
    </p:spTree>
  </p:cSld>
  <p:clrMapOvr>
    <a:masterClrMapping/>
  </p:clrMapOvr>
</p:sld>
</file>

<file path=ppt/slides/slide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7938" name="Group 2"/>
          <p:cNvGraphicFramePr>
            <a:graphicFrameLocks noGrp="1"/>
          </p:cNvGraphicFramePr>
          <p:nvPr/>
        </p:nvGraphicFramePr>
        <p:xfrm>
          <a:off x="69850" y="115888"/>
          <a:ext cx="9074150" cy="6369685"/>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توافقه اقوال الانبياء كما هو مكتوب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سارجع بعد هذا وابني ايضا خيمة داود الساقطة وابني ايضا ردمها واقيمها ثانية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لكي يطلب الباقون من الناس الرب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les paroles des prophètes s’accordent avec cela, comme il est écrit : 16 Après cela, je reviendrai, et je relèverai la tente de David qui était tombée, J’en relèverai les ruines, et je la redresserai, 17 Afin que le reste des hommes cherche le Seigneur,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with this the words of the prophets agree, just as it is written: 16 After this I will return and will rebuild the tabernacle of David, which has fallen down; I will rebuild its ruins, and I will set it up; 17 So that the rest of mankind may seek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8962" name="Group 2"/>
          <p:cNvGraphicFramePr>
            <a:graphicFrameLocks noGrp="1"/>
          </p:cNvGraphicFramePr>
          <p:nvPr/>
        </p:nvGraphicFramePr>
        <p:xfrm>
          <a:off x="69850" y="0"/>
          <a:ext cx="9074150" cy="6131878"/>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وجميع الامم الذين دعي اسمي عليهم يقول الرب الصانع هذا كله.  معلومة عند الرب منذ الازل جميع اعماله. لذلك انا ارى ان لا يثقل على الراجعين الى الله من الامم.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Ainsi que toutes les nations sur lesquelles mon nom a été invoqué,18  Dit le Seigneur, qui fait ces choses connues de toute éternité.19 C’est pourquoi, je juge (bon) de ne pas créer de difficultés à ceux des païens qui se convertissent à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even all the Gentiles who are called by My name, says the Lord who does all these things.' 18 Known to God from eternity are all His works. 19 Therefore I judge that we should not trouble those from among the Gentiles who are turning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9986" name="Group 2"/>
          <p:cNvGraphicFramePr>
            <a:graphicFrameLocks noGrp="1"/>
          </p:cNvGraphicFramePr>
          <p:nvPr/>
        </p:nvGraphicFramePr>
        <p:xfrm>
          <a:off x="69850" y="0"/>
          <a:ext cx="9074150" cy="6339840"/>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2684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يرسل اليهم ان يمتنعوا عن نجاسات الاصنام والزنى والمخنوق‏ والدم. لان موسى منذ اجيال قديمة له في كل مدينة من يكرز به اذ يقرأ في المجامع كل سبت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mais de leur écrire qu’ils s’abstiennent des souillures des idoles, de l’inconduite, des animaux étouffés et du sang. 21  Car, depuis les anciennes générations, Moïse a dans chaque ville des gens qui le prêchent, puisqu’on le lit chaque sabbat dans les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that we write to them to abstain from things polluted by idols, from sexual immorality, from things strangled, and from blood. 21 For Moses has had throughout many generations those who preach him in every city, being read in the synagogues every Sabbath.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101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203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305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4082" name="Group 2"/>
          <p:cNvGraphicFramePr>
            <a:graphicFrameLocks noGrp="1"/>
          </p:cNvGraphicFramePr>
          <p:nvPr/>
        </p:nvGraphicFramePr>
        <p:xfrm>
          <a:off x="69850" y="0"/>
          <a:ext cx="9074150" cy="6880608"/>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50:14 &amp; 23</a:t>
                      </a:r>
                      <a:r>
                        <a:rPr kumimoji="0" lang="fr-CA" sz="2800" b="0" i="0" u="none" strike="noStrike" cap="none" normalizeH="0" baseline="0">
                          <a:ln>
                            <a:noFill/>
                          </a:ln>
                          <a:solidFill>
                            <a:schemeClr val="bg1"/>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اذبح لله حمدا واوف العلي نذورك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ذابح الحمد يمجدني والمقوم طريقه اريه خلاص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a:t>
                      </a:r>
                      <a:r>
                        <a:rPr kumimoji="0" lang="en-US" sz="3600" b="0" i="0" u="sng" strike="noStrike" cap="none" normalizeH="0" baseline="0">
                          <a:ln>
                            <a:noFill/>
                          </a:ln>
                          <a:solidFill>
                            <a:srgbClr val="FF9933"/>
                          </a:solidFill>
                          <a:effectLst/>
                          <a:latin typeface="Arial" charset="0"/>
                          <a:cs typeface="Arial" charset="0"/>
                        </a:rPr>
                        <a:t> 50:14 &amp; 23</a:t>
                      </a:r>
                      <a:r>
                        <a:rPr kumimoji="0" lang="fr-CA"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En sacrifice à Dieu, offre la reconnaissance, Accomplis tes voeux envers le Très–Haut,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Celui qui, en sacrifice, offre la reconnaissance me glorifie, Et à celui qui veille sur sa voie Je ferai contempler le salut de Dieu.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50:14 &amp;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14</a:t>
                      </a:r>
                      <a:r>
                        <a:rPr kumimoji="0" lang="en-US" sz="2800" b="0" i="0" u="none" strike="noStrike" cap="none" normalizeH="0" baseline="0">
                          <a:ln>
                            <a:noFill/>
                          </a:ln>
                          <a:solidFill>
                            <a:schemeClr val="bg1"/>
                          </a:solidFill>
                          <a:effectLst/>
                          <a:latin typeface="Arial" charset="0"/>
                          <a:cs typeface="Arial" charset="0"/>
                        </a:rPr>
                        <a:t>Offer to God thanksgiving, and pay your vows to the Most High.</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23</a:t>
                      </a:r>
                      <a:r>
                        <a:rPr kumimoji="0" lang="en-US" sz="2800" b="0" i="0" u="none" strike="noStrike" cap="none" normalizeH="0" baseline="0">
                          <a:ln>
                            <a:noFill/>
                          </a:ln>
                          <a:solidFill>
                            <a:schemeClr val="bg1"/>
                          </a:solidFill>
                          <a:effectLst/>
                          <a:latin typeface="Arial" charset="0"/>
                          <a:cs typeface="Arial" charset="0"/>
                        </a:rPr>
                        <a:t> Whoever offers praise glorifies Me; and to him who orders his conduct aright I will show the salvation of God.</a:t>
                      </a:r>
                      <a:r>
                        <a:rPr kumimoji="0" lang="ar-EG"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34093" name="Rectangle 13"/>
          <p:cNvSpPr>
            <a:spLocks noGrp="1" noChangeArrowheads="1"/>
          </p:cNvSpPr>
          <p:nvPr>
            <p:ph type="ctrTitle"/>
          </p:nvPr>
        </p:nvSpPr>
        <p:spPr/>
        <p:txBody>
          <a:bodyPr/>
          <a:lstStyle/>
          <a:p>
            <a:r>
              <a:rPr lang="en-US" sz="1000"/>
              <a:t>8pg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5106" name="Group 2"/>
          <p:cNvGraphicFramePr>
            <a:graphicFrameLocks noGrp="1"/>
          </p:cNvGraphicFramePr>
          <p:nvPr/>
        </p:nvGraphicFramePr>
        <p:xfrm>
          <a:off x="107950" y="115888"/>
          <a:ext cx="9036050" cy="6049963"/>
        </p:xfrm>
        <a:graphic>
          <a:graphicData uri="http://schemas.openxmlformats.org/drawingml/2006/table">
            <a:tbl>
              <a:tblPr rtl="1"/>
              <a:tblGrid>
                <a:gridCol w="3924300">
                  <a:extLst>
                    <a:ext uri="{9D8B030D-6E8A-4147-A177-3AD203B41FA5}">
                      <a16:colId xmlns:a16="http://schemas.microsoft.com/office/drawing/2014/main" val="20000"/>
                    </a:ext>
                  </a:extLst>
                </a:gridCol>
                <a:gridCol w="51117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لوقا (</a:t>
                      </a:r>
                      <a:r>
                        <a:rPr kumimoji="0" lang="en-US" sz="3600" b="0" i="0" u="sng" strike="noStrike" cap="none" normalizeH="0" baseline="0">
                          <a:ln>
                            <a:noFill/>
                          </a:ln>
                          <a:solidFill>
                            <a:srgbClr val="FF9900"/>
                          </a:solidFill>
                          <a:effectLst/>
                          <a:latin typeface="Arial" charset="0"/>
                          <a:cs typeface="Arial" charset="0"/>
                        </a:rPr>
                        <a:t>2:21-39</a:t>
                      </a:r>
                      <a:r>
                        <a:rPr kumimoji="0" lang="ar-EG" sz="3600" b="0" i="0" u="sng" strike="noStrike" cap="none" normalizeH="0" baseline="0">
                          <a:ln>
                            <a:noFill/>
                          </a:ln>
                          <a:solidFill>
                            <a:srgbClr val="FF9900"/>
                          </a:solidFill>
                          <a:effectLst/>
                          <a:latin typeface="Arial" charset="0"/>
                          <a:cs typeface="Arial" charset="0"/>
                        </a:rPr>
                        <a:t>) </a:t>
                      </a:r>
                      <a:endParaRPr kumimoji="0" lang="ar-SA"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تمت ثمانية ايام ليختنوا الصبي سمي يسوع كما تسمى من الملاك قبل ان حبل به في البطن</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Luc 2:21-39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Quand le huitième jour fut accompli, il fut circoncis et fut appelé Jésus, du nom indiqué par l’ange avant sa conception.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Luke 2:21-39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And when eight days were completed for the circumcision of the Child, His name was called Jesus, the name given by the angel before He was conceived in the womb.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35117" name="Rectangle 13"/>
          <p:cNvSpPr>
            <a:spLocks noGrp="1" noChangeArrowheads="1"/>
          </p:cNvSpPr>
          <p:nvPr>
            <p:ph type="ctrTitle"/>
          </p:nvPr>
        </p:nvSpPr>
        <p:spPr/>
        <p:txBody>
          <a:bodyPr/>
          <a:lstStyle/>
          <a:p>
            <a:r>
              <a:rPr lang="en-US" sz="1000"/>
              <a:t>8g</a:t>
            </a:r>
          </a:p>
        </p:txBody>
      </p:sp>
    </p:spTree>
  </p:cSld>
  <p:clrMapOvr>
    <a:masterClrMapping/>
  </p:clrMapOvr>
</p:sld>
</file>

<file path=ppt/slides/slide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6130" name="Group 2"/>
          <p:cNvGraphicFramePr>
            <a:graphicFrameLocks noGrp="1"/>
          </p:cNvGraphicFramePr>
          <p:nvPr/>
        </p:nvGraphicFramePr>
        <p:xfrm>
          <a:off x="69850" y="0"/>
          <a:ext cx="9074150" cy="620547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تمت ايام تطهيرها حسب شريعة موسى صعدوا به الى اورشليم ليقدموه للرب. كما هو مكتوب في ناموس الرب ان كل ذكر فاتح رحم يدعى قدوسا للرب.</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Et, quand les jours de leur purification furent accomplis selon la loi de Moïse, on l’amena à Jérusalem pour le présenter au Seigneur, 23  suivant ce qui est écrit dans la loi du Seigneur : Tout mâle premier–né sera consacré au Seigneur.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Now when the days of her purification according to the law of Moses were completed, they brought Him to Jerusalem to present Him to the Lord 23 (as it is written in the law of the Lord, Every male who opens the womb shall be called holy to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7154" name="Group 2"/>
          <p:cNvGraphicFramePr>
            <a:graphicFrameLocks noGrp="1"/>
          </p:cNvGraphicFramePr>
          <p:nvPr/>
        </p:nvGraphicFramePr>
        <p:xfrm>
          <a:off x="69850" y="0"/>
          <a:ext cx="9074150" cy="6770880"/>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ولكي يقدموا ذبيحة كما قيل في ناموس الرب زوج يمام او فرخي حمام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رجل في اورشليم اسمه سمعان.وهذا الرجل كان بارا تقيا ينتظر تعزية اسرائيل والروح القدس كان عليه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Et pour offrir en sacrifice une paire de tourterelles ou deux jeunes pigeons, comme c’est prescrit dans la loi du Seigneur.25 Et voici qu’il y avait à Jérusalem un homme du nom de Siméon. Cet homme était juste et pieux ; il attendait la consolation d’Israël, et l’Esprit Saint était sur lui.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and to offer a sacrifice according to what is said in the law of the Lord, A pair of turtledoves or two young pigeons.'' 25 And behold, there was a man in Jerusalem whose name was Simeon, and this man was just and devout, waiting for the Consolation of Israel, and the Holy Spirit was upon him.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8178" name="Group 2"/>
          <p:cNvGraphicFramePr>
            <a:graphicFrameLocks noGrp="1"/>
          </p:cNvGraphicFramePr>
          <p:nvPr/>
        </p:nvGraphicFramePr>
        <p:xfrm>
          <a:off x="69850" y="44450"/>
          <a:ext cx="9074150" cy="677088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قد أوحي اليه بالروح القدس انه لا يرى الموت قبل ان يرى مسيح الرب. فأتى بالروح الى الهيكل.وعندما دخل بالصبي يسوع ابواه ليصنعا له حسب عادة الناموس</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avait été divinement averti par le Saint–Esprit qu’il ne verrait pas la mort avant d’avoir vu le Christ du Seigneur. 27 Il vint au temple, (poussé) par l’Esprit. Et, comme les parents apportaient le petit enfant Jésus pour accomplir à son égard ce qui était en usage d’après la loi,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And it had been revealed to him by the Holy Spirit that he would not see death before he had seen the Lord's Christ. 27 So he came by the Spirit into the temple. And when the parents brought in the Child Jesus, to do for Him according to the custom of the law,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9202" name="Group 2"/>
          <p:cNvGraphicFramePr>
            <a:graphicFrameLocks noGrp="1"/>
          </p:cNvGraphicFramePr>
          <p:nvPr/>
        </p:nvGraphicFramePr>
        <p:xfrm>
          <a:off x="69850" y="115888"/>
          <a:ext cx="9074150" cy="5978526"/>
        </p:xfrm>
        <a:graphic>
          <a:graphicData uri="http://schemas.openxmlformats.org/drawingml/2006/table">
            <a:tbl>
              <a:tblPr rtl="1"/>
              <a:tblGrid>
                <a:gridCol w="4140200">
                  <a:extLst>
                    <a:ext uri="{9D8B030D-6E8A-4147-A177-3AD203B41FA5}">
                      <a16:colId xmlns:a16="http://schemas.microsoft.com/office/drawing/2014/main" val="20000"/>
                    </a:ext>
                  </a:extLst>
                </a:gridCol>
                <a:gridCol w="49339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اخذه على ذراعيه وبارك الله وقال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الآن تطلق عبدك يا سيد حسب قولك بسلام.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عينيّ قد ابصرتا خلاصك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اعددته قدام وجه جميع الشعوب.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il le reçut dans ses bras, bénit Dieu et dit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Maintenant, Maître, tu laisses ton serviteur S’en aller en paix selon ta parole. 30 Car mes yeux ont vu ton salut, 31  Que tu as préparé devant tous les peuples,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he took Him up in his arms and blessed God and said: 29 Lord, now You are letting Your servant depart in peace, according to Your word; 30 For my eyes have seen Your salvation 31 Which You have prepared before the face of all peoples,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0226" name="Group 2"/>
          <p:cNvGraphicFramePr>
            <a:graphicFrameLocks noGrp="1"/>
          </p:cNvGraphicFramePr>
          <p:nvPr/>
        </p:nvGraphicFramePr>
        <p:xfrm>
          <a:off x="69850" y="44450"/>
          <a:ext cx="9074150" cy="5546726"/>
        </p:xfrm>
        <a:graphic>
          <a:graphicData uri="http://schemas.openxmlformats.org/drawingml/2006/table">
            <a:tbl>
              <a:tblPr rtl="1"/>
              <a:tblGrid>
                <a:gridCol w="4140200">
                  <a:extLst>
                    <a:ext uri="{9D8B030D-6E8A-4147-A177-3AD203B41FA5}">
                      <a16:colId xmlns:a16="http://schemas.microsoft.com/office/drawing/2014/main" val="20000"/>
                    </a:ext>
                  </a:extLst>
                </a:gridCol>
                <a:gridCol w="49339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نور اعلان للامم ومجدا لشعبك اسرائيل. وكان يوسف وامه يتعجبان مما قيل فيه.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Lumière pour éclairer les nations Et gloire de ton peuple, Israël.33 Son père et sa mère étaient dans l’admiration de ce qu’on disait de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A light to bring revelation to the Gentiles, and the glory of Your people Israel.'' 33 And Joseph and His mother marveled at those things which were spoken of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1250" name="Group 2"/>
          <p:cNvGraphicFramePr>
            <a:graphicFrameLocks noGrp="1"/>
          </p:cNvGraphicFramePr>
          <p:nvPr/>
        </p:nvGraphicFramePr>
        <p:xfrm>
          <a:off x="69850" y="0"/>
          <a:ext cx="9074150" cy="5591176"/>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وباركهما سمعان وقال لمريم امه ها ان هذا قد وضع لسقوط وقيام كثيرين في اسرائيل ولعلامة تقاوم.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Siméon les bénit et dit à Marie, sa mère : Voici : cet enfant est là pour la chute et le relèvement de beaucoup en Israël, et comme un signe qui provoquera la contradiction,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Then Simeon blessed them, and said to Mary His mother, Behold, this Child is destined for the fall and rising of many in Israel, and for a sign which will be spoken against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2274" name="Group 2"/>
          <p:cNvGraphicFramePr>
            <a:graphicFrameLocks noGrp="1"/>
          </p:cNvGraphicFramePr>
          <p:nvPr/>
        </p:nvGraphicFramePr>
        <p:xfrm>
          <a:off x="69850" y="44450"/>
          <a:ext cx="9074150" cy="6770880"/>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وانت ايضا يجوز في نفسك سيف.لتعلن افكار من قلوب كثيرة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وكانت نبية حنة بنت فنوئيل من سبط اشير.وهي متقدمة في ايام كثيرة.قد عاشت مع زوج سبع سنين بعد بكوريتها</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et toi–même, une épée te transpercera l’âme, afin que les pensées de beaucoup de coeurs soient révélées. 36 Il y avait aussi une prophétesse, Anne, fille de Phanuel, de la tribu d’Aser. Elle était d’un âge fort avancé. Après avoir vécu sept ans avec son mari depuis sa virginité,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(yes, a sword will pierce through your own soul also), that the thoughts of many hearts may be revealed.'' 36 Now there was one, Anna, a prophetess, the daughter of Phanuel, of the tribe of Asher. She was of a great age, and had lived with a husband seven years from her virginity;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3298" name="Group 2"/>
          <p:cNvGraphicFramePr>
            <a:graphicFrameLocks noGrp="1"/>
          </p:cNvGraphicFramePr>
          <p:nvPr/>
        </p:nvGraphicFramePr>
        <p:xfrm>
          <a:off x="69850" y="115888"/>
          <a:ext cx="9074150" cy="677088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وهي ارملة نحو اربعة وثمانين سنة لا تفارق الهيكل عابدة باصوام وطلبات ليلا ونهارا. فهي في تلك الساعة وقفت تسبح الرب وتكلمت عنه مع جميع المنتظرين فداء في اورشليم</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elle resta veuve, et, âgée de quatre–vingt–quatre ans, elle ne quittait pas le temple et servait (Dieu), nuit et jour, par des jeûnes et des prières. 38 Elle survint elle aussi, à cette même heure ; elle louait Dieu et parlait de Jésus à tous ceux qui attendaient la rédemption de Jérusalem.</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and this woman was a widow of about eighty-four years, who did not depart from the temple, but served God with fastings and prayers night and day. 38 And coming in that instant she gave thanks to the Lord, and spoke of Him to all those who looked for redemption in Jerusalem.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4322" name="Group 2"/>
          <p:cNvGraphicFramePr>
            <a:graphicFrameLocks noGrp="1"/>
          </p:cNvGraphicFramePr>
          <p:nvPr/>
        </p:nvGraphicFramePr>
        <p:xfrm>
          <a:off x="69850" y="44450"/>
          <a:ext cx="9074150" cy="6049963"/>
        </p:xfrm>
        <a:graphic>
          <a:graphicData uri="http://schemas.openxmlformats.org/drawingml/2006/table">
            <a:tbl>
              <a:tblPr rtl="1"/>
              <a:tblGrid>
                <a:gridCol w="4140200">
                  <a:extLst>
                    <a:ext uri="{9D8B030D-6E8A-4147-A177-3AD203B41FA5}">
                      <a16:colId xmlns:a16="http://schemas.microsoft.com/office/drawing/2014/main" val="20000"/>
                    </a:ext>
                  </a:extLst>
                </a:gridCol>
                <a:gridCol w="49339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اكملوا كل شيء حسب ناموس الرب رجعوا الى الجليل الى مدينتهم الناصرة.</a:t>
                      </a:r>
                      <a:r>
                        <a:rPr kumimoji="0" lang="en-US" sz="3200" b="0" i="0" u="none" strike="noStrike" cap="none" normalizeH="0" baseline="0">
                          <a:ln>
                            <a:noFill/>
                          </a:ln>
                          <a:solidFill>
                            <a:schemeClr val="bg1"/>
                          </a:solidFill>
                          <a:effectLst/>
                          <a:latin typeface="Arial" charset="0"/>
                          <a:cs typeface="Arial" charset="0"/>
                        </a:rPr>
                        <a:t>    </a:t>
                      </a:r>
                      <a:r>
                        <a:rPr kumimoji="0" lang="ar-SA" sz="2400" b="1" i="0" u="none" strike="noStrike" cap="none" normalizeH="0" baseline="0">
                          <a:ln>
                            <a:noFill/>
                          </a:ln>
                          <a:solidFill>
                            <a:srgbClr val="FF9900"/>
                          </a:solidFill>
                          <a:effectLst/>
                          <a:latin typeface="Arial" charset="0"/>
                          <a:cs typeface="Arial" charset="0"/>
                        </a:rPr>
                        <a:t>( والمجد للـه دائماً ).</a:t>
                      </a:r>
                      <a:r>
                        <a:rPr kumimoji="0" lang="ar-EG" sz="2400" b="1" i="0" u="none" strike="noStrike" cap="none" normalizeH="0" baseline="0">
                          <a:ln>
                            <a:noFill/>
                          </a:ln>
                          <a:solidFill>
                            <a:srgbClr val="FF9900"/>
                          </a:solidFill>
                          <a:effectLst/>
                          <a:latin typeface="Arial" charset="0"/>
                          <a:cs typeface="Arial" charset="0"/>
                        </a:rPr>
                        <a:t> </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Lorsqu’ils eurent tout accompli selon la loi du Seigneur, ils retournèrent en Galilée, à Nazareth, leur ville.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ar-EG"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So when they had performed all things according to the law of the Lord, they returned to Galilee, to their own city, Nazareth.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4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6207" name="Group 15"/>
          <p:cNvGraphicFramePr>
            <a:graphicFrameLocks noGrp="1"/>
          </p:cNvGraphicFramePr>
          <p:nvPr/>
        </p:nvGraphicFramePr>
        <p:xfrm>
          <a:off x="539750" y="333375"/>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32385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Ninth day of The Month of 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(3</a:t>
                      </a:r>
                      <a:r>
                        <a:rPr kumimoji="0" lang="en-US" sz="4000" b="0" i="0" u="none" strike="noStrike" cap="none" normalizeH="0" baseline="30000">
                          <a:ln>
                            <a:noFill/>
                          </a:ln>
                          <a:solidFill>
                            <a:srgbClr val="FF9900"/>
                          </a:solidFill>
                          <a:effectLst/>
                          <a:latin typeface="Arial" charset="0"/>
                          <a:cs typeface="Arial" charset="0"/>
                        </a:rPr>
                        <a:t>rd</a:t>
                      </a:r>
                      <a:r>
                        <a:rPr kumimoji="0" lang="en-US" sz="4000" b="0" i="0" u="none" strike="noStrike" cap="none" normalizeH="0" baseline="0">
                          <a:ln>
                            <a:noFill/>
                          </a:ln>
                          <a:solidFill>
                            <a:srgbClr val="FF9900"/>
                          </a:solidFill>
                          <a:effectLst/>
                          <a:latin typeface="Arial" charset="0"/>
                          <a:cs typeface="Arial" charset="0"/>
                        </a:rPr>
                        <a:t> of Misra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التاسع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الثالث من مسره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Neuvième jour du mois de </a:t>
                      </a:r>
                      <a:r>
                        <a:rPr kumimoji="0" lang="en-US" sz="4000" b="0" i="0" u="none" strike="noStrike" cap="none" normalizeH="0" baseline="0">
                          <a:ln>
                            <a:noFill/>
                          </a:ln>
                          <a:solidFill>
                            <a:srgbClr val="FF9900"/>
                          </a:solidFill>
                          <a:effectLst/>
                          <a:latin typeface="Arial" charset="0"/>
                          <a:cs typeface="Arial" charset="0"/>
                        </a:rPr>
                        <a:t>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Troisième</a:t>
                      </a:r>
                      <a:r>
                        <a:rPr kumimoji="0" lang="en-US" sz="4000" b="0" i="0" u="none" strike="noStrike" cap="none" normalizeH="0" baseline="0">
                          <a:ln>
                            <a:noFill/>
                          </a:ln>
                          <a:solidFill>
                            <a:srgbClr val="FF9900"/>
                          </a:solidFill>
                          <a:effectLst/>
                          <a:latin typeface="Arial" charset="0"/>
                          <a:cs typeface="Arial" charset="0"/>
                        </a:rPr>
                        <a:t> de Misra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72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77721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5346" name="Group 2"/>
          <p:cNvGraphicFramePr>
            <a:graphicFrameLocks noGrp="1"/>
          </p:cNvGraphicFramePr>
          <p:nvPr/>
        </p:nvGraphicFramePr>
        <p:xfrm>
          <a:off x="34925" y="44450"/>
          <a:ext cx="9074150" cy="59785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600" b="0" i="0" u="sng" strike="noStrike" cap="none" normalizeH="0" baseline="0">
                          <a:ln>
                            <a:noFill/>
                          </a:ln>
                          <a:solidFill>
                            <a:srgbClr val="FF9933"/>
                          </a:solidFill>
                          <a:effectLst/>
                          <a:latin typeface="Arial" charset="0"/>
                          <a:cs typeface="Arial" charset="0"/>
                        </a:rPr>
                        <a:t>40:2-3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فأقام على الصَّخرةِ رجليَّ. وسهَّل خطواتى. وجعل في فمي تسبيحاً جديداً. وسُبحاً لإلهنا. </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a:t>
                      </a:r>
                      <a:r>
                        <a:rPr kumimoji="0" lang="en-US" sz="3600" b="0" i="0" u="sng" strike="noStrike" cap="none" normalizeH="0" baseline="0">
                          <a:ln>
                            <a:noFill/>
                          </a:ln>
                          <a:solidFill>
                            <a:srgbClr val="FF9933"/>
                          </a:solidFill>
                          <a:effectLst/>
                          <a:latin typeface="Arial" charset="0"/>
                          <a:cs typeface="Arial" charset="0"/>
                        </a:rPr>
                        <a:t> 40:2-3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t>
                      </a:r>
                      <a:r>
                        <a:rPr kumimoji="0" lang="fr-FR" sz="2800" b="0" i="0" u="none" strike="noStrike" cap="none" normalizeH="0" baseline="0">
                          <a:ln>
                            <a:noFill/>
                          </a:ln>
                          <a:solidFill>
                            <a:schemeClr val="bg1"/>
                          </a:solidFill>
                          <a:effectLst/>
                          <a:latin typeface="Arial" charset="0"/>
                          <a:cs typeface="Arial" charset="0"/>
                        </a:rPr>
                        <a:t>Il m'a remis debout, les pieds sur le rocher; Il a assuré mes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Il a mis dans ma bouche un chant nouveau, une louange pour notre Dieu, 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40:2-3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set my feet upon a rock, And established my steps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He has put a new song in my mouth--Praise to our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45357" name="Rectangle 13"/>
          <p:cNvSpPr>
            <a:spLocks noGrp="1" noChangeArrowheads="1"/>
          </p:cNvSpPr>
          <p:nvPr>
            <p:ph type="ctrTitle"/>
          </p:nvPr>
        </p:nvSpPr>
        <p:spPr/>
        <p:txBody>
          <a:bodyPr/>
          <a:lstStyle/>
          <a:p>
            <a:r>
              <a:rPr lang="en-US" sz="1000"/>
              <a:t>9pv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6370" name="Group 2"/>
          <p:cNvGraphicFramePr>
            <a:graphicFrameLocks noGrp="1"/>
          </p:cNvGraphicFramePr>
          <p:nvPr/>
        </p:nvGraphicFramePr>
        <p:xfrm>
          <a:off x="-36513" y="44450"/>
          <a:ext cx="9145588" cy="61214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متى ( 7 : 22 ـ 25 )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يوجد كثيرونَ سيقولونَ لي في ذلك اليَوم: ياربُّ ياربُّ، أَليسَ بِاسمك تنبَّأنا، وبِاسمك أخرجنا شياطين، وبِاسمك صنعنا قوَّاتٍ كثيرةً؟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7 : 22 - 25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Beaucoup me diront en ce jour-là: "Seigneur, Seigneur ! n'est-ce pas en ton nom que nous avons chassé les démons? en ton nom que nous avons fait de nombreux miracles?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7:22-25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Many will say to Me in that day, `Lord, Lord, have we not prophesied in Your name, cast out demons in Your name, and done many wonders in Your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46381" name="Rectangle 13"/>
          <p:cNvSpPr>
            <a:spLocks noGrp="1" noChangeArrowheads="1"/>
          </p:cNvSpPr>
          <p:nvPr>
            <p:ph type="ctrTitle"/>
          </p:nvPr>
        </p:nvSpPr>
        <p:spPr/>
        <p:txBody>
          <a:bodyPr/>
          <a:lstStyle/>
          <a:p>
            <a:r>
              <a:rPr lang="en-US" sz="1000"/>
              <a:t>9v</a:t>
            </a:r>
          </a:p>
        </p:txBody>
      </p:sp>
    </p:spTree>
  </p:cSld>
  <p:clrMapOvr>
    <a:masterClrMapping/>
  </p:clrMapOvr>
</p:sld>
</file>

<file path=ppt/slides/slide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7394" name="Group 2"/>
          <p:cNvGraphicFramePr>
            <a:graphicFrameLocks noGrp="1"/>
          </p:cNvGraphicFramePr>
          <p:nvPr/>
        </p:nvGraphicFramePr>
        <p:xfrm>
          <a:off x="107950" y="115888"/>
          <a:ext cx="9001125" cy="6514148"/>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فحينئذٍ أُظهِر لهم إني لا أعرفكُم قطُّ! إذهبوا عنِّي يا فاعلي الإثم!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فكلُّ مَن يَسمع أقوالي هذه ويعمل بها، أُشبِّهُه برجلٍ عاقلٍ، بنى بيته على الصَّخر.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Alors je leur déclarerai: "Je ne vous ai jamais connus; écartez-vous de moi, vous qui commettez l'iniquité." 24 Ainsi tout homme qui entend les paroles que je viens de dire et les met en pratique, peut être comparé à un homme avisé qui a bâti sa maison sur le roc.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then I will declare to them, `I never knew you; depart from Me, you who practice lawlessness!' 24 Therefore whoever hears these sayings of Mine, and does them, I will liken him to a wise man who built his house on the rock: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8418" name="Group 2"/>
          <p:cNvGraphicFramePr>
            <a:graphicFrameLocks noGrp="1"/>
          </p:cNvGraphicFramePr>
          <p:nvPr/>
        </p:nvGraphicFramePr>
        <p:xfrm>
          <a:off x="107950" y="115888"/>
          <a:ext cx="9001125" cy="5546726"/>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فنزل المطر، وجاءت الأنهارُ، وهبَّت الرِّياحُ، وصدمت ذلك البيت فلم يسقُط، لأنَّ أساسه كان ثابتاً على الصَّخرِ.</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La pluie est tombée, les torrents sont venus, les vents ont soufflé; ils se sont précipités contre cette maison et elle ne s'est pas écroulée, car ses fondations étaient sur le roc.</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the rain descended, the floods came, and the winds blew and beat on that house; and it did not fall, for it was founded on the rock.</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944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74944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0466" name="Group 2"/>
          <p:cNvGraphicFramePr>
            <a:graphicFrameLocks noGrp="1"/>
          </p:cNvGraphicFramePr>
          <p:nvPr/>
        </p:nvGraphicFramePr>
        <p:xfrm>
          <a:off x="34925" y="44450"/>
          <a:ext cx="9074150" cy="646754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600" b="0" i="0" u="sng" strike="noStrike" cap="none" normalizeH="0" baseline="0">
                          <a:ln>
                            <a:noFill/>
                          </a:ln>
                          <a:solidFill>
                            <a:srgbClr val="FF9933"/>
                          </a:solidFill>
                          <a:effectLst/>
                          <a:latin typeface="Arial" charset="0"/>
                          <a:cs typeface="Times New Roman" pitchFamily="18" charset="0"/>
                        </a:rPr>
                        <a:t>89:24, 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حقي ورحمتي معهُ، وبِاسمي يرتفع قرنهُ، حينئذٍ بالوحي تكلَّمتُ مع بنيِكَ، وقلت إنِّي وضعتُ عوناً على القويِّ</a:t>
                      </a:r>
                      <a:r>
                        <a:rPr kumimoji="0" lang="en-US" sz="32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89:24,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Ma loyauté et ma fidélité seront près de lui, Et à mon nom, il redressera le front. Un jour, dans une </a:t>
                      </a:r>
                      <a:r>
                        <a:rPr kumimoji="0" lang="fr-FR" sz="2600" b="0" i="0" u="none" strike="noStrike" cap="none" normalizeH="0" baseline="0">
                          <a:ln>
                            <a:noFill/>
                          </a:ln>
                          <a:solidFill>
                            <a:schemeClr val="bg1"/>
                          </a:solidFill>
                          <a:effectLst/>
                          <a:latin typeface="Arial" charset="0"/>
                          <a:cs typeface="Arial" charset="0"/>
                        </a:rPr>
                        <a:t>apparition,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tu parlas ainsi à tes fidèles: J'ai accordé mon aide à un brave,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89:24,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My faithfulness and My mercy shall be with him, And in My name his horn shall be exalted.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Then You spoke in a vision to Your holy one, And said: I have given help to one who is mighty.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50477" name="Rectangle 13"/>
          <p:cNvSpPr>
            <a:spLocks noGrp="1" noChangeArrowheads="1"/>
          </p:cNvSpPr>
          <p:nvPr>
            <p:ph type="ctrTitle"/>
          </p:nvPr>
        </p:nvSpPr>
        <p:spPr/>
        <p:txBody>
          <a:bodyPr/>
          <a:lstStyle/>
          <a:p>
            <a:r>
              <a:rPr lang="en-US" sz="1000"/>
              <a:t>9pm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1490" name="Group 2"/>
          <p:cNvGraphicFramePr>
            <a:graphicFrameLocks noGrp="1"/>
          </p:cNvGraphicFramePr>
          <p:nvPr/>
        </p:nvGraphicFramePr>
        <p:xfrm>
          <a:off x="34925" y="44450"/>
          <a:ext cx="9074150" cy="6452554"/>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Arial" charset="0"/>
                        </a:rPr>
                        <a:t>13 : 23 - 30</a:t>
                      </a:r>
                      <a:r>
                        <a:rPr kumimoji="0" lang="fr-CA" sz="32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واحدُ</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يا سـيِّد، أقليلٌ هم الذين يخلُصون؟ " فقال لهم: اجتهدوا أن تدخلوا من الباب الضَّيِّق، فإنِّي أقول لكم: إنَّ كثيرين سيطلبون أن يدخلوا ولا يقدرون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Luc </a:t>
                      </a:r>
                      <a:r>
                        <a:rPr kumimoji="0" lang="en-US" sz="3600" b="0" i="0" u="sng" strike="noStrike" cap="none" normalizeH="0" baseline="0">
                          <a:ln>
                            <a:noFill/>
                          </a:ln>
                          <a:solidFill>
                            <a:srgbClr val="FF9933"/>
                          </a:solidFill>
                          <a:effectLst/>
                          <a:latin typeface="Arial" charset="0"/>
                          <a:cs typeface="Arial" charset="0"/>
                        </a:rPr>
                        <a:t>13 : 23 - 30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Quelqu'un lui dit: "Seigneur, n'y aura-t-il que peu de gens qui seront sauvés?" Il leur dit alors:24 "Efforcez-vous d'entrer par la porte étroite, car beaucoup, je vous le dis, chercheront à entrer et ne le pourront pas.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13:23-30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Then one said to Him, Lord, are there few who are saved? And He said to them, 24 Strive to enter through the narrow gate, for many, I say to you, will seek to enter and will not be able.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51501" name="Rectangle 13"/>
          <p:cNvSpPr>
            <a:spLocks noGrp="1" noChangeArrowheads="1"/>
          </p:cNvSpPr>
          <p:nvPr>
            <p:ph type="ctrTitle"/>
          </p:nvPr>
        </p:nvSpPr>
        <p:spPr/>
        <p:txBody>
          <a:bodyPr/>
          <a:lstStyle/>
          <a:p>
            <a:r>
              <a:rPr lang="en-US" sz="1000"/>
              <a:t>9m</a:t>
            </a:r>
          </a:p>
        </p:txBody>
      </p:sp>
    </p:spTree>
  </p:cSld>
  <p:clrMapOvr>
    <a:masterClrMapping/>
  </p:clrMapOvr>
</p:sld>
</file>

<file path=ppt/slides/slide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2514" name="Group 2"/>
          <p:cNvGraphicFramePr>
            <a:graphicFrameLocks noGrp="1"/>
          </p:cNvGraphicFramePr>
          <p:nvPr/>
        </p:nvGraphicFramePr>
        <p:xfrm>
          <a:off x="34925" y="115888"/>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بلغ أن يقوم ربُّ البيت ويُغلِق الباب، فتبتدئون بالوقوف خارجاً وتقرعون الباب قائلين: ياربُّ ياربُّ، افتح لنا،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Après que le maître de maison se sera levé et aura fermé la porte, quand, restés dehors, vous commencerez à frapper à la porte en disant: "Seigneur, ouvre-nous,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When once the Master of the house has risen up and shut the door, and you begin to stand outside and knock at the door, saying, `Lord, Lord, open for 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3538" name="Group 2"/>
          <p:cNvGraphicFramePr>
            <a:graphicFrameLocks noGrp="1"/>
          </p:cNvGraphicFramePr>
          <p:nvPr/>
        </p:nvGraphicFramePr>
        <p:xfrm>
          <a:off x="34925" y="115888"/>
          <a:ext cx="9074150"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فيجيب ويقول لكم: لا أعرفكم من أين أنتُم! حينئذٍ تبتدئون تقولون: أكلنا قُدَّامك وشربنا، وعلَّمت في شوارعنا.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qu'il vous répondra: "Vous, je ne sais d'où vous êtes", 26 alors vous vous mettrez à dire: "Nous avons mangé et bu devant toi, et c'est sur nos places que tu as enseigné;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He will answer and say to you, `I do not know you, where you are from,' 26 then you will begin to say, `We ate and drank in Your presence, and You taught in our streets.'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4562" name="Group 2"/>
          <p:cNvGraphicFramePr>
            <a:graphicFrameLocks noGrp="1"/>
          </p:cNvGraphicFramePr>
          <p:nvPr/>
        </p:nvGraphicFramePr>
        <p:xfrm>
          <a:off x="34925" y="44450"/>
          <a:ext cx="9074150" cy="67708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فيقول لكم: إني لا أعرفكم من أين أنتم! اذهبوا عنِّي يا جميع فاعلي الظُّلم. هناك يكون البُكاء وصرير الأسنان، مَتَى رأيتم إبراهيم وإسحق ويعقوب وجميع الأنبياء في ملكوت الله، وأنتم مطرحون خارجاً.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et il vous dira: "Je ne sais d'où vous êtes. Éloignez-vous de moi, vous tous qui faites le mal. 28 Il y aura les pleurs et les grincements de dents, quand vous verrez Abraham, Isaac et Jacob, ainsi que tous les prophètes dans le Royaume de Dieu, et vous jetés dehors.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But He will say, `I tell you I do not know you, where you are from. Depart from Me, all you workers of iniquity.' 28 There will be weeping and gnashing of teeth, when you see Abraham and Isaac and Jacob and all the prophets in the kingdom of God, and yourselves thrust out.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5586" name="Group 2"/>
          <p:cNvGraphicFramePr>
            <a:graphicFrameLocks noGrp="1"/>
          </p:cNvGraphicFramePr>
          <p:nvPr/>
        </p:nvGraphicFramePr>
        <p:xfrm>
          <a:off x="34925" y="115888"/>
          <a:ext cx="9074150" cy="595401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ويأتون من المشارق والمغارب ومن الشمال والجنوب، ويَتَّكِئُونَ في ملكوت اللهِ. هوذا آخِرُونَ يكونون أوَّلين. وأوَّلون يكونون آخِرِينَ.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29 </a:t>
                      </a:r>
                      <a:r>
                        <a:rPr kumimoji="0" lang="fr-FR" sz="2800" b="0" i="0" u="none" strike="noStrike" cap="none" normalizeH="0" baseline="0">
                          <a:ln>
                            <a:noFill/>
                          </a:ln>
                          <a:solidFill>
                            <a:schemeClr val="bg1"/>
                          </a:solidFill>
                          <a:effectLst/>
                          <a:latin typeface="Arial" charset="0"/>
                          <a:cs typeface="Arial" charset="0"/>
                        </a:rPr>
                        <a:t>Alors il en viendra du levant et du couchant, du nord et du midi, pour prendre place au festin dans le Royaume de Dieu. 30 Et ainsi, il y a des derniers qui seront premiers et il y a des premiers qui seront derniers.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They will come from the east and the west, from the north and the south, and sit down in the kingdom of God. 30 And indeed there are last who will be first, and there are first who will be last.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661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75661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75661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75661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8658" name="Group 2"/>
          <p:cNvGraphicFramePr>
            <a:graphicFrameLocks noGrp="1"/>
          </p:cNvGraphicFramePr>
          <p:nvPr/>
        </p:nvGraphicFramePr>
        <p:xfrm>
          <a:off x="34925" y="44450"/>
          <a:ext cx="9074150" cy="6265863"/>
        </p:xfrm>
        <a:graphic>
          <a:graphicData uri="http://schemas.openxmlformats.org/drawingml/2006/table">
            <a:tbl>
              <a:tblPr rtl="1"/>
              <a:tblGrid>
                <a:gridCol w="5473700">
                  <a:extLst>
                    <a:ext uri="{9D8B030D-6E8A-4147-A177-3AD203B41FA5}">
                      <a16:colId xmlns:a16="http://schemas.microsoft.com/office/drawing/2014/main" val="20000"/>
                    </a:ext>
                  </a:extLst>
                </a:gridCol>
                <a:gridCol w="3600450">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الأولى إلى أهل كورنثوس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3 : 1 ـ 8 )</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وأنا أيضاً أيُّها الإخوة لم أستطع أن أُكلِّمكم كروحيِّين، بل كجسديِّين كأطفالٍ في المسيح، سَقَيتُكم لبناً لا طعاماً،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Corinthiens 3 : 1 - 8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Pour moi, frères, je n'ai pu vous parler comme à des hommes spirituels, mais seulement comme à des hommes charnels, comme à des petits enfants en Christ. 2 C'est du lait que je vous ai fait boire, non de la nourriture solide: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Corinthians 3:1-8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I, brethren, could not speak to you as to spiritual people but as to carnal, as to babes in Christ. 2 I fed you with milk and not with solid food;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58669" name="Rectangle 13"/>
          <p:cNvSpPr>
            <a:spLocks noGrp="1" noChangeArrowheads="1"/>
          </p:cNvSpPr>
          <p:nvPr>
            <p:ph type="ctrTitle"/>
          </p:nvPr>
        </p:nvSpPr>
        <p:spPr/>
        <p:txBody>
          <a:bodyPr/>
          <a:lstStyle/>
          <a:p>
            <a:r>
              <a:rPr lang="en-US" sz="1000"/>
              <a:t>9p</a:t>
            </a:r>
          </a:p>
        </p:txBody>
      </p:sp>
    </p:spTree>
  </p:cSld>
  <p:clrMapOvr>
    <a:masterClrMapping/>
  </p:clrMapOvr>
</p:sld>
</file>

<file path=ppt/slides/slide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9682" name="Group 2"/>
          <p:cNvGraphicFramePr>
            <a:graphicFrameLocks noGrp="1"/>
          </p:cNvGraphicFramePr>
          <p:nvPr/>
        </p:nvGraphicFramePr>
        <p:xfrm>
          <a:off x="34925" y="115888"/>
          <a:ext cx="9074150" cy="6305488"/>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لأنكم لم تكونوا بعدُ تستطيعون، وحتى للآن أيضاً لا تستطيعون، لأنكم بعد جسديُّون. فأنه إذ فيكم حسدٌ وخِصامٌ، ألستم جسديِّين وتسلكون بحسب البشر؟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vous ne l'auriez pas supportée. Mais vous ne la supporteriez pas davantage aujourd'hui, 3 car vous êtes encore charnels. Puisqu'il y a parmi vous jalousie et querelles, n'êtes-vous pas charnels et ne vous conduisez-vous pas de façon tout humaine?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until now you were not able to receive it, and even now you are still not able; 3 for you are still carnal. For where there are envy, strife, and divisions among you, are you not carnal and behaving like mere 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0706" name="Group 2"/>
          <p:cNvGraphicFramePr>
            <a:graphicFrameLocks noGrp="1"/>
          </p:cNvGraphicFramePr>
          <p:nvPr/>
        </p:nvGraphicFramePr>
        <p:xfrm>
          <a:off x="34925" y="115888"/>
          <a:ext cx="9074150" cy="6089588"/>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إذا قال </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واحدٌ: " أنا لبُولُس " وآخر: " أنا لأبُلُّوس " أفلستُم جسديِّين؟ فمَن هو أبُلُّوس، ومن هو بولُس؟ بل خادمان آمنتُم بواسطتهما، وكما أعطى الربُّ لكلِّ واحدٍ: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Quand l'un déclare: "Moi, j'appartiens à Paul", l'autre: "Moi à Apollos", n'agissez-vous pas de manière tout humaine? 5 Qu'est-ce donc qu'Apollos? Qu'est-ce que Paul? Des serviteurs par qui vous avez été amenés à la foi; chacun d'eux a agi selon les dons que le Seigneur lui a accordés.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when one says, I am of Paul, and another, I am of Apollos, are you not carnal? 5 Who then is Paul, and who is Apollos, but ministers through whom you believed, as the Lord gave to each 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1730" name="Group 2"/>
          <p:cNvGraphicFramePr>
            <a:graphicFrameLocks noGrp="1"/>
          </p:cNvGraphicFramePr>
          <p:nvPr/>
        </p:nvGraphicFramePr>
        <p:xfrm>
          <a:off x="34925" y="44450"/>
          <a:ext cx="9074150" cy="637184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 غرستُ وأبُلُّوس سقى، لكن الله كان يُنْمِي، إذاً ليس الغارسُ شيئاً ولا السَّاقي، بل الله الذي يُنْمِي، والغارس والسَّاقي هما واحدٌ، ولكن كل واحد سيأخُذُ أُجرته بحسب تعبِهِ.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Moi, j'ai planté, Apollos a arrosé, mais c'est Dieu qui faisait croître.7 Ainsi celui qui plante n'est rien, celui qui arrose n'est rien. Dieu seul compte, lui qui fait croître. 8 Celui qui plante et celui qui arrose, c'est tout un, et chacun recevra son salaire à la mesure de son propre travail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I planted, Apollos watered, but God gave the increase. 7 So then neither he who plants is anything, nor he who waters, but God who gives the increase. 8 Now he who plants and he who waters are one, and each one will receive his own reward according to his own labor.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275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377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7637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76378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5826" name="Group 2"/>
          <p:cNvGraphicFramePr>
            <a:graphicFrameLocks noGrp="1"/>
          </p:cNvGraphicFramePr>
          <p:nvPr/>
        </p:nvGraphicFramePr>
        <p:xfrm>
          <a:off x="34925" y="44450"/>
          <a:ext cx="9074150" cy="5978526"/>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a:t>
                      </a:r>
                      <a:r>
                        <a:rPr kumimoji="0" lang="ar-SA" sz="3200" b="0" i="0" u="sng" strike="noStrike" cap="none" normalizeH="0" baseline="0">
                          <a:ln>
                            <a:noFill/>
                          </a:ln>
                          <a:solidFill>
                            <a:srgbClr val="FF9900"/>
                          </a:solidFill>
                          <a:effectLst/>
                          <a:latin typeface="Arial" charset="0"/>
                          <a:cs typeface="Arial" charset="0"/>
                        </a:rPr>
                        <a:t>بطرس الرسول الثانية </a:t>
                      </a:r>
                      <a:r>
                        <a:rPr kumimoji="0" lang="ar-EG" sz="3200" b="0" i="0" u="sng" strike="noStrike" cap="none" normalizeH="0" baseline="0">
                          <a:ln>
                            <a:noFill/>
                          </a:ln>
                          <a:solidFill>
                            <a:srgbClr val="FF9900"/>
                          </a:solidFill>
                          <a:effectLst/>
                          <a:latin typeface="Arial" charset="0"/>
                          <a:cs typeface="Arial" charset="0"/>
                        </a:rPr>
                        <a:t>( 1 : 1</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11 )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بطرس عبد يسوع المسيح ورسوله، إلى الذين نالوا معنا إيماناً مُكرماً مساوياً لنا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ببرِّ إلهنا والمُخلِّص يسوع المسيح.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2 Pierre 1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1Syméon Pierre, serviteur et apôtre de Jésus Christ, à ceux qui ont reçu, par la justice de notre Dieu et Sauveur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2 Peter 1:1-11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1Simon Peter, a bondservant and apostle of Jesus Christ, To those who have obtained like precious faith with us by the righteousness of our God and Savior Jesus 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65837" name="Rectangle 13"/>
          <p:cNvSpPr>
            <a:spLocks noGrp="1" noChangeArrowheads="1"/>
          </p:cNvSpPr>
          <p:nvPr>
            <p:ph type="ctrTitle"/>
          </p:nvPr>
        </p:nvSpPr>
        <p:spPr/>
        <p:txBody>
          <a:bodyPr/>
          <a:lstStyle/>
          <a:p>
            <a:r>
              <a:rPr lang="en-US" sz="1000"/>
              <a:t>9c</a:t>
            </a:r>
          </a:p>
        </p:txBody>
      </p:sp>
    </p:spTree>
  </p:cSld>
  <p:clrMapOvr>
    <a:masterClrMapping/>
  </p:clrMapOvr>
</p:sld>
</file>

<file path=ppt/slides/slide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6850" name="Group 2"/>
          <p:cNvGraphicFramePr>
            <a:graphicFrameLocks noGrp="1"/>
          </p:cNvGraphicFramePr>
          <p:nvPr/>
        </p:nvGraphicFramePr>
        <p:xfrm>
          <a:off x="34925" y="44450"/>
          <a:ext cx="9074150" cy="6429504"/>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لتكثر لكم النِّعمة والسَّلام بمعرفة الله ويسوع المسيح ربِّنا.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أن كلَّ شيءٍ قد صار لنا بقوة لاهوته للحياة والتَّقوى، التى أُعطِيَت لنا مجاناً بمعرفة الذي دعانا بمجده والفضيلة،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que la grâce et la paix vous viennent en abondance par la connaissance de Dieu et de Jésus, notre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En effet, la puissance divine nous a fait don de tout ce qui est nécessaire à la vie et à la piété en nous faisant connaître celui qui nous a appelés par sa propre gloire et sa force agissante.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Grace and peace be multiplied to you in the knowledge of God and of Jesus our Lord, 3 as His divine power has given to us all things that pertain to life and godliness, through the knowledge of Him who called us by glory and virtue,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7874" name="Group 2"/>
          <p:cNvGraphicFramePr>
            <a:graphicFrameLocks noGrp="1"/>
          </p:cNvGraphicFramePr>
          <p:nvPr/>
        </p:nvGraphicFramePr>
        <p:xfrm>
          <a:off x="34925" y="44450"/>
          <a:ext cx="9074150" cy="583247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وبواسطة هذه الأمجاد الجليلة، التى أُعطِيَت لنا للكرامة لكى تصيروا بها شُركاء الطَّبيعة الإلهيَّة، هاربين من شهوة الفساد التى في العالم.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Par elles, les biens du plus haut prix qui nous avaient été promis nous ont été accordés, pour que par ceux-ci vous entriez en communion avec la nature divine, vous étant arrachés à la pourriture que nourrit dans le monde la convoitise.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by which have been given to us exceedingly great and precious promises, that through these you may be partakers of the divine nature, having escaped the corruption that is in the world through lust.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8898" name="Group 2"/>
          <p:cNvGraphicFramePr>
            <a:graphicFrameLocks noGrp="1"/>
          </p:cNvGraphicFramePr>
          <p:nvPr/>
        </p:nvGraphicFramePr>
        <p:xfrm>
          <a:off x="34925" y="-26988"/>
          <a:ext cx="9074150" cy="665918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ولهذا عينه ـ وأنتم باذلون كل اجتهاد ـ قـدِّموا في إيمانكم فضيلة، وفى الفضيلة معرفة، وفى المعرفة تعفُّفـاً، وفى التَّعفُّف صبراً، وفى الصَّبر تقوى، وفى التَّقوى مودَّة أخويَّةً، وفى المودَّة الأخويَّة محبَّة.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pour cette raison même, concentrant tous vos efforts, joignez à votre foi la vertu, à la vertu la connaissance, à la connaissance la maîtrise de soi, à la maîtrise de soi la ténacité, à la ténacité la piété, à la piété l'amitié fraternelle, à l'amitié fraternelle l'amour.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also for this very reason, giving all diligence, add to your faith virtue, to virtue knowledge, 6 to knowledge self-control, to self-control perseverance, to perseverance godliness, 7 to godliness brotherly kindness, and to brotherly kindness love.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9922" name="Group 2"/>
          <p:cNvGraphicFramePr>
            <a:graphicFrameLocks noGrp="1"/>
          </p:cNvGraphicFramePr>
          <p:nvPr/>
        </p:nvGraphicFramePr>
        <p:xfrm>
          <a:off x="34925" y="115888"/>
          <a:ext cx="9074150" cy="651630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هذه إذا كانت فيكم وكثرت، تُصَيِّركُمْ لا مُتكاسلين ولا غير مُثمرين لمعرفة ربِّنا يسوع المسيح. لأن الذي ليس عنده هذه، هو أعمى قصير البَصر، قد نسيَ تطهير خطاياه السَّالفة. لذلك بالأكثر اجتهدوا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ces qualités, si vous les possédez en abondance, ne vous laissent pas inactifs ni stériles pour connaître notre Seigneur Jésus Christ; 9 en effet, celui à qui elles manquent, c'est un aveugle qui tâtonne: il oublie qu'il a été purifié de ses péchés d'autrefois.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if these things are yours and abound, you will be neither barren nor unfruitful in the knowledge of our Lord Jesus Christ.  9 For he who lacks these things is shortsighted, even to blindness, and has forgotten that he was cleansed from his old sins.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0946" name="Group 2"/>
          <p:cNvGraphicFramePr>
            <a:graphicFrameLocks noGrp="1"/>
          </p:cNvGraphicFramePr>
          <p:nvPr/>
        </p:nvGraphicFramePr>
        <p:xfrm>
          <a:off x="34925" y="44450"/>
          <a:ext cx="9074150" cy="651630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الإخوة أن تجعلوا دعوتكم واختياركم ثابتين بالأعمال الصَّالحة. لأنكم إذا فعلتم ذلك لن تَزِلُّوا أبداً. لأنه هكذا يُقدَّم لكم بغنى دخول إلى ملكوت ربِّنا ومُخلِّصنا يسوع المسيح الأبديِّ.</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C'est pourquoi, frères, redoublez d'efforts pour affermir votre vocation et votre élection; ce faisant, pas de danger de jamais tomber.11 C'est ainsi, en effet, que vous sera généreusement accordée l'entrée dans le Royaume éternel de notre Seigneur et Sauveur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brethren, be even more diligent to make your call and election sure, for if you do these things you will never stumble; 11 for so an entrance will be supplied to you abundantly into the everlasting kingdom of our Lord and Savior Jesus 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197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299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7729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77299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77299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4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5042" name="Group 2"/>
          <p:cNvGraphicFramePr>
            <a:graphicFrameLocks noGrp="1"/>
          </p:cNvGraphicFramePr>
          <p:nvPr/>
        </p:nvGraphicFramePr>
        <p:xfrm>
          <a:off x="34925" y="44450"/>
          <a:ext cx="9074150" cy="620700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3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300" b="0" i="0" u="sng" strike="noStrike" cap="none" normalizeH="0" baseline="0">
                          <a:ln>
                            <a:noFill/>
                          </a:ln>
                          <a:solidFill>
                            <a:srgbClr val="FF9900"/>
                          </a:solidFill>
                          <a:effectLst/>
                          <a:latin typeface="Arial" charset="0"/>
                          <a:cs typeface="Arial" charset="0"/>
                        </a:rPr>
                        <a:t>15 : 13 - 29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وبعدما سكتا أجاب يعقوب قائلاً: " أيُّها الرِّجال إخوتنا، اسمعوني. سمعان قد أَخبر كيف افتقد الله أولاً الأُمَم ليأخذ منهم شعباً على اسمه.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15 : 13 - 29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Quand ils eurent achevé, Jacques à son tour prit la parole: "Frères, écoutez-moi. 14 Siméon vient de nous rappeler comment Dieu, dès le début, a pris soin de choisir parmi les nations païennes un peuple à son nom.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15:13-29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after they had become silent, James answered, saying, Men and brethren, listen to me: 14 Simon has declared how God at the first visited the Gentiles to take out of them a people for His name.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75053" name="Rectangle 13"/>
          <p:cNvSpPr>
            <a:spLocks noGrp="1" noChangeArrowheads="1"/>
          </p:cNvSpPr>
          <p:nvPr>
            <p:ph type="ctrTitle"/>
          </p:nvPr>
        </p:nvSpPr>
        <p:spPr/>
        <p:txBody>
          <a:bodyPr/>
          <a:lstStyle/>
          <a:p>
            <a:r>
              <a:rPr lang="en-US" sz="1000"/>
              <a:t>9a</a:t>
            </a:r>
          </a:p>
        </p:txBody>
      </p:sp>
    </p:spTree>
  </p:cSld>
  <p:clrMapOvr>
    <a:masterClrMapping/>
  </p:clrMapOvr>
</p:sld>
</file>

<file path=ppt/slides/slide4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6066" name="Group 2"/>
          <p:cNvGraphicFramePr>
            <a:graphicFrameLocks noGrp="1"/>
          </p:cNvGraphicFramePr>
          <p:nvPr/>
        </p:nvGraphicFramePr>
        <p:xfrm>
          <a:off x="34925" y="115888"/>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توافقه أقوال الأنبياء، كما هو مكتوبٌ: سأرجع بعد هذا وأبني أيضاً خيمة داود السَّاقطة، وأبني أيضاً ردمها وأُقيمها ثانية، </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Cet événement s'accorde d'ailleurs avec les paroles des prophètes puisqu'il est écrit: 16 Après cela, je viendrai reconstruire la hutte écroulée de David. Les ruines qui en restent, je les reconstruirai, et je la remettrai debout.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with this the words of the prophets agree, just as it is written: 16 `After this I will return And will rebuild the tabernacle of David, which has fallen down; I will rebuild its ruins, And I will set it up;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7090" name="Group 2"/>
          <p:cNvGraphicFramePr>
            <a:graphicFrameLocks noGrp="1"/>
          </p:cNvGraphicFramePr>
          <p:nvPr/>
        </p:nvGraphicFramePr>
        <p:xfrm>
          <a:off x="34925" y="44450"/>
          <a:ext cx="9074150"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يطلب الباقون من النَّاس الربَّ، وجميع الأُمَم الذين دُعِيَ اسمى عليهم، يقول الربُّ الصَّانع هذا الأمر، المعروف عند الربِّ منذُ الأزل.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Dès lors le reste des hommes cherchera le Seigneur, avec toutes les nations qui portent mon nom. Voilà ce que dit le Seigneur, il réalise ainsi ses projets connus depuis toujours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that the rest of mankind may seek the Lord, Even all the Gentiles who are called by My name, Says the Lord who does all these things. '18 Known to God from eternity are all His works.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8114" name="Group 2"/>
          <p:cNvGraphicFramePr>
            <a:graphicFrameLocks noGrp="1"/>
          </p:cNvGraphicFramePr>
          <p:nvPr/>
        </p:nvGraphicFramePr>
        <p:xfrm>
          <a:off x="34925" y="115888"/>
          <a:ext cx="9074150" cy="594512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أنا أقضي أن لا يُثَقَّل على الرَّاجعين إلى اللهِ من الأُمَم، بل يُرسَل إليهم أن يمتنعوا عن ذبائح الأصنام، والزِّنى، والمخنوق، والدَّم المائت.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Je suis donc d'avis de ne pas accumuler les obstacles devant ceux des païens qui se tournent vers Dieu. 20 Écrivons-leur simplement de s'abstenir des souillures de l'idolâtrie, de l'immoralité, de la viande étouffée et du sang.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Therefore I judge that we should not trouble those from among the Gentiles who are turning to God, 20 but that we write to them to abstain from things polluted by idols, from sexual immorality, from things strangled, and from blood.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9138" name="Group 2"/>
          <p:cNvGraphicFramePr>
            <a:graphicFrameLocks noGrp="1"/>
          </p:cNvGraphicFramePr>
          <p:nvPr/>
        </p:nvGraphicFramePr>
        <p:xfrm>
          <a:off x="34925" y="115888"/>
          <a:ext cx="9074150" cy="590391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Depuis des générations en effet, Moïse dispose de prédicateurs dans chaque ville, puisqu'on le lit tous les sabbats dans les synagogues."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0162" name="Group 2"/>
          <p:cNvGraphicFramePr>
            <a:graphicFrameLocks noGrp="1"/>
          </p:cNvGraphicFramePr>
          <p:nvPr/>
        </p:nvGraphicFramePr>
        <p:xfrm>
          <a:off x="34925" y="115888"/>
          <a:ext cx="9074150" cy="616102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بولـس وبرناباس: يهـوذا الذي يُدعَـى برسـاباس، وسيلاس، رجُلين مُتقدِّمين في الإخوة.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1186" name="Group 2"/>
          <p:cNvGraphicFramePr>
            <a:graphicFrameLocks noGrp="1"/>
          </p:cNvGraphicFramePr>
          <p:nvPr/>
        </p:nvGraphicFramePr>
        <p:xfrm>
          <a:off x="34925" y="115888"/>
          <a:ext cx="9074150" cy="56181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2210" name="Group 2"/>
          <p:cNvGraphicFramePr>
            <a:graphicFrameLocks noGrp="1"/>
          </p:cNvGraphicFramePr>
          <p:nvPr/>
        </p:nvGraphicFramePr>
        <p:xfrm>
          <a:off x="34925" y="115888"/>
          <a:ext cx="9074150" cy="6599112"/>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قد سَمعنا أن قوماً منكم قد خرجوا فأقلقوكم، إذ يُميلون أنفسكم بأقوال التي لم نقولها. فقد رأينا واجتمعنا برأيٍ واحدٍ واخترنا رجُليْن وأرسلناهما إليكم مع حبيبينا برناباس وبولس،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Nous avons appris que certains des nôtres étaient allés vous troubler et bouleverser vos esprits par leur propos; ils n'en étaient pas chargés. 25 Nous avons décidé unanimement de choisir des délégués que nous vous enverrions avec nos chers Barnabas et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3234" name="Group 2"/>
          <p:cNvGraphicFramePr>
            <a:graphicFrameLocks noGrp="1"/>
          </p:cNvGraphicFramePr>
          <p:nvPr/>
        </p:nvGraphicFramePr>
        <p:xfrm>
          <a:off x="107950" y="115888"/>
          <a:ext cx="9001125" cy="569118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أُناس قد بذلوا أنفسهم على اسم ربِّنا يسوع المسيح. فأَرسلنا معهما يهوذا وسيلاس، وهما أيضاً يخبرانكم بهذا القول. </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4258" name="Group 2"/>
          <p:cNvGraphicFramePr>
            <a:graphicFrameLocks noGrp="1"/>
          </p:cNvGraphicFramePr>
          <p:nvPr/>
        </p:nvGraphicFramePr>
        <p:xfrm>
          <a:off x="34925" y="115888"/>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الرُّوح القدس قد ارتضَى ونحن أيضاً أن لا نزيد عليكم ثقلاً أكثر، غير هذه الضرورية: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L'Esprit Saint et nous-mêmes, nous avons en effet décidé de ne vous imposer aucune autre charge que ces exigences inévitables: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it seemed good to the Holy Spirit, and to us, to lay upon you no greater burden than these necessary things: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5282" name="Group 2"/>
          <p:cNvGraphicFramePr>
            <a:graphicFrameLocks noGrp="1"/>
          </p:cNvGraphicFramePr>
          <p:nvPr/>
        </p:nvGraphicFramePr>
        <p:xfrm>
          <a:off x="34925" y="115888"/>
          <a:ext cx="9074150" cy="59070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احفظوا نفوسكم من ذبائح الأوثان، ومن الدَّم الميت، والمخنوق، ومن الزِّنى، وهذه إذا حفظتم نفوسكم منها فَنِعِمَّا ما تصنعون. كونوا مُعَافينَ.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vous abstenir des viandes de sacrifices païens, du sang, des animaux étouffés et de l'immoralité. Si vous évitez tout cela avec soin, vous aurez bien agi. Adieu!"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that you abstain from things offered to idols, from blood, from things strangled, and from sexual immorality. If you keep yourselves from these, you will do well. Farewell.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630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733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835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9378" name="Group 2"/>
          <p:cNvGraphicFramePr>
            <a:graphicFrameLocks noGrp="1"/>
          </p:cNvGraphicFramePr>
          <p:nvPr/>
        </p:nvGraphicFramePr>
        <p:xfrm>
          <a:off x="34925" y="44450"/>
          <a:ext cx="9074150" cy="61976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61:1, 2-3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استمع يا الله طلبتي. اصغَ إلى صلاتي. على الصَّخرةِ رفعتني وأرشدتني. صِرتَ رجائي وبُرجاً حصِيناً. 		</a:t>
                      </a:r>
                      <a:r>
                        <a:rPr kumimoji="0" lang="ar-SA" sz="32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61:1,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Ô Dieu, écoute mes cris, sois attentif à ma prière.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Sur le rocher trop élevé pour moi tu me conduiras.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3 Car tu es pour moi un refuge, Une tour forte, en face de l’ennemi.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61:1,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Hear my cry, O God; Attend to my prayer.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Lead me to the rock that is higher than 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You have been a shelter for me, A strong tower from the enemy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89389" name="Rectangle 13"/>
          <p:cNvSpPr>
            <a:spLocks noGrp="1" noChangeArrowheads="1"/>
          </p:cNvSpPr>
          <p:nvPr>
            <p:ph type="ctrTitle"/>
          </p:nvPr>
        </p:nvSpPr>
        <p:spPr/>
        <p:txBody>
          <a:bodyPr/>
          <a:lstStyle/>
          <a:p>
            <a:r>
              <a:rPr lang="en-US" sz="1000"/>
              <a:t>9pg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0402" name="Group 2"/>
          <p:cNvGraphicFramePr>
            <a:graphicFrameLocks noGrp="1"/>
          </p:cNvGraphicFramePr>
          <p:nvPr/>
        </p:nvGraphicFramePr>
        <p:xfrm>
          <a:off x="34925" y="44450"/>
          <a:ext cx="9074150" cy="671296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14:25-35</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جموعٌ كثيرةٌ سائرين معه، فالتفت وقال لهم: " مَن يأتى إليَّ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يُبغِض أباه وأُمَّه وامرأته وأولاده وإخوته وأخواته، حتَّى نفسه أيضاً، فلا يقدر أن يكون لي تلميذاً.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14:25-35</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De grandes foules faisaient route avec Jésus; il se retourna et leur dit: 26 "Si quelqu'un vient à moi sans me préférer à son père, sa mère, sa femme, ses enfants, ses frères, ses sœurs, et même à sa propre vie, il ne peut être mon disciple.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14:25-35</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Now great multitudes went with Him. And He turned and said to them, 26 If anyone comes to Me and does not hate his father and mother, wife and children, brothers and sisters, yes, and his own life also, he cannot be My disciple.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90413" name="Rectangle 13"/>
          <p:cNvSpPr>
            <a:spLocks noGrp="1" noChangeArrowheads="1"/>
          </p:cNvSpPr>
          <p:nvPr>
            <p:ph type="ctrTitle"/>
          </p:nvPr>
        </p:nvSpPr>
        <p:spPr/>
        <p:txBody>
          <a:bodyPr/>
          <a:lstStyle/>
          <a:p>
            <a:r>
              <a:rPr lang="en-US" sz="1000"/>
              <a:t>9g</a:t>
            </a:r>
          </a:p>
        </p:txBody>
      </p:sp>
    </p:spTree>
  </p:cSld>
  <p:clrMapOvr>
    <a:masterClrMapping/>
  </p:clrMapOvr>
</p:sld>
</file>

<file path=ppt/slides/slide4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1426" name="Group 2"/>
          <p:cNvGraphicFramePr>
            <a:graphicFrameLocks noGrp="1"/>
          </p:cNvGraphicFramePr>
          <p:nvPr/>
        </p:nvGraphicFramePr>
        <p:xfrm>
          <a:off x="34925" y="44450"/>
          <a:ext cx="9074150" cy="6443283"/>
        </p:xfrm>
        <a:graphic>
          <a:graphicData uri="http://schemas.openxmlformats.org/drawingml/2006/table">
            <a:tbl>
              <a:tblPr rtl="1"/>
              <a:tblGrid>
                <a:gridCol w="5329237">
                  <a:extLst>
                    <a:ext uri="{9D8B030D-6E8A-4147-A177-3AD203B41FA5}">
                      <a16:colId xmlns:a16="http://schemas.microsoft.com/office/drawing/2014/main" val="20000"/>
                    </a:ext>
                  </a:extLst>
                </a:gridCol>
                <a:gridCol w="37449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لا يحمل صليبه ويتبعني فلا يُمكنه أن يصير لي تلميذاً. فإنه مَن منكم يُريد أن يبني بُرجاً أفلا يجلس أوَّلاً ويحسب النَّفقة، وهل عنده ما يُكمِّله؟ لئلاَّ يضع الأساس ولا يقدر أن يُكمِّله،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Celui qui ne porte pas sa croix et ne marche pas à ma suite ne peut pas être mon disciple. 28 En effet, lequel d'entre vous, quand il veut bâtir une tour, ne commence par s'asseoir pour calculer la dépense et juger s'il a de quoi aller jusqu'au bout? Autrement, s'il pose les fondations sans pouvoir terminer,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And whoever does not bear his cross and come after Me cannot be My disciple. 28 For which of you, intending to build a tower, does not sit down first and count the cost, whether he has enough to finish it--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2450" name="Group 2"/>
          <p:cNvGraphicFramePr>
            <a:graphicFrameLocks noGrp="1"/>
          </p:cNvGraphicFramePr>
          <p:nvPr/>
        </p:nvGraphicFramePr>
        <p:xfrm>
          <a:off x="34925" y="115888"/>
          <a:ext cx="9074150" cy="58340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فيبتدئ جميع النَّاظرين يهزأون به، قائلين: إنَّ هذا الرَّجُل ابتدأ يبني ولم يقدر أن يُكمِّلهُ.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tous ceux qui le verront se mettront à se moquer de lui et diront: 30 "Voilà un homme qui a commencé à bâtir et qui n'a pas pu terminer!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lest, after he has laid the foundation, and is not able to finish, all who see it begin to mock him, 30 saying, `This man began to build and was not able to finish.'</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3474" name="Group 2"/>
          <p:cNvGraphicFramePr>
            <a:graphicFrameLocks noGrp="1"/>
          </p:cNvGraphicFramePr>
          <p:nvPr/>
        </p:nvGraphicFramePr>
        <p:xfrm>
          <a:off x="34925" y="115888"/>
          <a:ext cx="9074150" cy="61229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أو أيُّ ملك يمضى إلى محاربة ملك آخر، أفلا يجلس أوَّلاً ويتشاور: هل يقدر أن يُلاقي بعشرة آلافٍ الذي يأتي عليه بعشرين ألفاً؟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Ou quel roi, quand il part faire la guerre à un autre roi, ne commence par s'asseoir pour considérer s'il est capable, avec dix mille hommes, d'affronter celui qui marche contre lui avec vingt mille?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Or what king, going to make war against another king, does not sit down first and consider whether he is able with ten thousand to meet him who comes against him with twenty thousand?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4498" name="Group 2"/>
          <p:cNvGraphicFramePr>
            <a:graphicFrameLocks noGrp="1"/>
          </p:cNvGraphicFramePr>
          <p:nvPr/>
        </p:nvGraphicFramePr>
        <p:xfrm>
          <a:off x="34925" y="44450"/>
          <a:ext cx="9074150" cy="61214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وإلاَّ فما دام بعيداً منه يُرسِل شفاعةً طالباً سِلماً. فهكذا كلُّ واحدٍ منكم إن لم يترك جميع أمواله لا يقدِر أن يصير لي تلميذاً.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Sinon, pendant que l'autre est encore loin, il envoie une ambassade et demande à faire la paix. 33 De la même façon, quiconque parmi vous ne renonce pas à tout ce qui lui appartient ne peut être mon disciple.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Or else, while the other is still a great way off, he sends a delegation and asks conditions of peace. 33 So likewise, whoever of you does not forsake all that he has cannot be My disciple.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5522" name="Group 2"/>
          <p:cNvGraphicFramePr>
            <a:graphicFrameLocks noGrp="1"/>
          </p:cNvGraphicFramePr>
          <p:nvPr/>
        </p:nvGraphicFramePr>
        <p:xfrm>
          <a:off x="34925" y="115888"/>
          <a:ext cx="9074150" cy="5741417"/>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الملحُ جيدٌ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فإن فسد الملح فبماذا يُمَلح؟ فلا لأرضٍ يصلح ولا لمزبلةٍ، بل يُلقى خارجاً. مَن لهُ أُذنان للسَّمع فليَسمع!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Oui, c'est une bonne chose que le sel. Mais si le sel lui-même perd sa saveur, avec quoi la lui rendra-t-on? Il n'est bon ni pour la terre, ni pour le fumier; on le jette dehors. Celui qui a des oreilles pour entendre, qu'il entende.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Salt is good; but if the salt has lost its flavor, how shall it be seasoned? 35 It is neither fit for the land nor for the dunghill, but men throw it out. He who has ears to hear, let him hear!.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4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193" name="Group 33"/>
          <p:cNvGraphicFramePr>
            <a:graphicFrameLocks noGrp="1"/>
          </p:cNvGraphicFramePr>
          <p:nvPr/>
        </p:nvGraphicFramePr>
        <p:xfrm>
          <a:off x="468313" y="260350"/>
          <a:ext cx="8137525" cy="70408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447925">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Tenth day of The Month of Amsheer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( 5</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Abib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العاشر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أمشير </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الخامس من أبيب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Dixième </a:t>
                      </a:r>
                      <a:r>
                        <a:rPr kumimoji="0" lang="en-US" sz="4000" b="0" i="0" u="none" strike="noStrike" cap="none" normalizeH="0" baseline="0">
                          <a:ln>
                            <a:noFill/>
                          </a:ln>
                          <a:solidFill>
                            <a:srgbClr val="FF9900"/>
                          </a:solidFill>
                          <a:effectLst/>
                          <a:latin typeface="Arial" charset="0"/>
                          <a:cs typeface="Arial" charset="0"/>
                        </a:rPr>
                        <a:t> jour</a:t>
                      </a:r>
                      <a:r>
                        <a:rPr kumimoji="0" lang="fr-CA" sz="4000" b="0" i="0" u="none" strike="noStrike" cap="none" normalizeH="0" baseline="0">
                          <a:ln>
                            <a:noFill/>
                          </a:ln>
                          <a:solidFill>
                            <a:srgbClr val="FF9900"/>
                          </a:solidFill>
                          <a:effectLst/>
                          <a:latin typeface="Arial" charset="0"/>
                          <a:cs typeface="Arial" charset="0"/>
                        </a:rPr>
                        <a:t> du mois de </a:t>
                      </a:r>
                      <a:r>
                        <a:rPr kumimoji="0" lang="en-US" sz="4000" b="0" i="0" u="none" strike="noStrike" cap="none" normalizeH="0" baseline="0">
                          <a:ln>
                            <a:noFill/>
                          </a:ln>
                          <a:solidFill>
                            <a:srgbClr val="FF9900"/>
                          </a:solidFill>
                          <a:effectLst/>
                          <a:latin typeface="Arial" charset="0"/>
                          <a:cs typeface="Arial" charset="0"/>
                        </a:rPr>
                        <a:t>Amsheer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Cinquième du Abib</a:t>
                      </a:r>
                      <a:r>
                        <a:rPr kumimoji="0" lang="en-US" sz="4000" b="0" i="0" u="none" strike="noStrike" cap="none" normalizeH="0" baseline="0">
                          <a:ln>
                            <a:noFill/>
                          </a:ln>
                          <a:solidFill>
                            <a:srgbClr val="FF9900"/>
                          </a:solidFill>
                          <a:effectLst/>
                          <a:latin typeface="Arial" charset="0"/>
                          <a:cs typeface="Arial" charset="0"/>
                        </a:rPr>
                        <a:t>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4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2118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4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6546" name="Group 2"/>
          <p:cNvGraphicFramePr>
            <a:graphicFrameLocks noGrp="1"/>
          </p:cNvGraphicFramePr>
          <p:nvPr/>
        </p:nvGraphicFramePr>
        <p:xfrm>
          <a:off x="34925" y="115888"/>
          <a:ext cx="9001125" cy="6609842"/>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Times New Roman" pitchFamily="18" charset="0"/>
                        </a:rPr>
                        <a:t>68:11,35</a:t>
                      </a:r>
                      <a:r>
                        <a:rPr kumimoji="0" lang="ar-SA" sz="3600" b="0" i="0" u="sng" strike="noStrike" cap="none" normalizeH="0" baseline="0">
                          <a:ln>
                            <a:noFill/>
                          </a:ln>
                          <a:solidFill>
                            <a:srgbClr val="FF9933"/>
                          </a:solidFill>
                          <a:effectLst/>
                          <a:latin typeface="Arial" charset="0"/>
                          <a:cs typeface="Times New Roman" pitchFamily="18" charset="0"/>
                        </a:rPr>
                        <a:t> </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الرب يعطي كلمة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المبشرات بها جند كثير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مخوف انت يا الله من مقادسك.اله اسرائيل هو المعطي قوة وشدة للشعب.</a:t>
                      </a:r>
                      <a:r>
                        <a:rPr kumimoji="0" lang="en-C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68:11,35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Le Seigneur donne un ordre, et ses messagers sont une grande armée. 35 Dieu, tu es terrifiant depuis tes sanctuaires. C'est le Dieu d'Israël qui donne au peuple force et puissance,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68:11,35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The Lord gave the word; Great was the company of those who proclaimed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35 O God, You are more awesome than Your holy places. The God of Israel is He who gives strength and power to His people.</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96557" name="Rectangle 13"/>
          <p:cNvSpPr>
            <a:spLocks noGrp="1" noChangeArrowheads="1"/>
          </p:cNvSpPr>
          <p:nvPr>
            <p:ph type="ctrTitle"/>
          </p:nvPr>
        </p:nvSpPr>
        <p:spPr/>
        <p:txBody>
          <a:bodyPr/>
          <a:lstStyle/>
          <a:p>
            <a:r>
              <a:rPr lang="en-US" sz="1000"/>
              <a:t>10pv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7570" name="Group 2"/>
          <p:cNvGraphicFramePr>
            <a:graphicFrameLocks noGrp="1"/>
          </p:cNvGraphicFramePr>
          <p:nvPr/>
        </p:nvGraphicFramePr>
        <p:xfrm>
          <a:off x="-36513" y="44450"/>
          <a:ext cx="9145588" cy="6711696"/>
        </p:xfrm>
        <a:graphic>
          <a:graphicData uri="http://schemas.openxmlformats.org/drawingml/2006/table">
            <a:tbl>
              <a:tblPr rtl="1"/>
              <a:tblGrid>
                <a:gridCol w="4465637">
                  <a:extLst>
                    <a:ext uri="{9D8B030D-6E8A-4147-A177-3AD203B41FA5}">
                      <a16:colId xmlns:a16="http://schemas.microsoft.com/office/drawing/2014/main" val="20000"/>
                    </a:ext>
                  </a:extLst>
                </a:gridCol>
                <a:gridCol w="4679951">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(3 :7 -21 )</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فانصرف يسوع مع تلاميذه الى البحر وتبعه جمع كثير من الجليل ومن اليهودية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ومن اورشليم ومن ادومية ومن عبر الاردن.والذين حول صور وصيدا جمع كثير اذ سمعوا كم صنع أتوا اليه.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Marc 3 : 7 - 21</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se retira avec ses disciples au bord de la mer. Une grande multitude venue de la Galilée le suivit. 8 Et de la Judée, de Jérusalem, de l'Idumée, d'au-delà du Jourdain, du pays de Tyr et de Sidon, une grande multitude vint à lui, à la nouvelle de tout ce qu'il faisait.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3:7-21</a:t>
                      </a:r>
                      <a:endParaRPr kumimoji="0" lang="en-US"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7 But Jesus withdrew with His disciples to the sea. And a great multitude from Galilee followed Him, and from Judea  8 and Jerusalem and Idumea and beyond the Jordan; and those from Tyre and Sidon, a great multitude, when they heard how many things He was doing, came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97581" name="Rectangle 13"/>
          <p:cNvSpPr>
            <a:spLocks noGrp="1" noChangeArrowheads="1"/>
          </p:cNvSpPr>
          <p:nvPr>
            <p:ph type="ctrTitle"/>
          </p:nvPr>
        </p:nvSpPr>
        <p:spPr/>
        <p:txBody>
          <a:bodyPr/>
          <a:lstStyle/>
          <a:p>
            <a:r>
              <a:rPr lang="en-US" sz="1000"/>
              <a:t>10v</a:t>
            </a:r>
          </a:p>
        </p:txBody>
      </p:sp>
    </p:spTree>
  </p:cSld>
  <p:clrMapOvr>
    <a:masterClrMapping/>
  </p:clrMapOvr>
</p:sld>
</file>

<file path=ppt/slides/slide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8594" name="Group 2"/>
          <p:cNvGraphicFramePr>
            <a:graphicFrameLocks noGrp="1"/>
          </p:cNvGraphicFramePr>
          <p:nvPr/>
        </p:nvGraphicFramePr>
        <p:xfrm>
          <a:off x="34925" y="0"/>
          <a:ext cx="9074150" cy="56626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لتلاميذه ان تلازمه سفينة صغيرة لسبب الجمع كي لا يزحموه.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لانه كان قد شفى كثيرين حتى وقع عليه ليلمسه كل من فيه داء.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Il dit à ses disciples de tenir une barque prête pour lui à cause de la foule qui risquait de l'écraser. 10 Car il en avait tant guéri que tous ceux qui étaient frappés de quelque mal se jetaient sur lui pour le toucher.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9 So He told His disciples that a small boat should be kept ready for Him because of the multitude, lest they should crush Him. 10 For He healed many, so that as many as had afflictions pressed about Him to touch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9618" name="Group 2"/>
          <p:cNvGraphicFramePr>
            <a:graphicFrameLocks noGrp="1"/>
          </p:cNvGraphicFramePr>
          <p:nvPr/>
        </p:nvGraphicFramePr>
        <p:xfrm>
          <a:off x="34925" y="0"/>
          <a:ext cx="9074150" cy="6414135"/>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والارواح النجسة حينما نظرته خرّت له وصرخت قائلة انك انت ابن الله. واوصاهم كثيرا ان لا يظهروه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ثم صعد الى الجبل ودعا الذين ارادهم فذهبوا اليه.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11Les esprits impurs, quand ils le voyaient, se jetaient à ses pieds et criaient: "Tu es le Fils de Dieu." 12 Et il leur commandait très sévèrement de ne pas le faire connaître.13 Il monte dans la montagne et il appelle ceux qu'il voulait. Ils vinrent à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And the unclean spirits, whenever they saw Him, fell down before Him and cried out, saying, You are the Son of God.'' 12 But He sternly warned them that they should not make Him known. 13 And He went up on the mountain and called to Him those He Himself wanted. And they came to Him.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0642" name="Group 2"/>
          <p:cNvGraphicFramePr>
            <a:graphicFrameLocks noGrp="1"/>
          </p:cNvGraphicFramePr>
          <p:nvPr/>
        </p:nvGraphicFramePr>
        <p:xfrm>
          <a:off x="34925" y="0"/>
          <a:ext cx="9074150" cy="6414135"/>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واقام اثني عشر ليكونوا معه وليرسلهم ليكرزوا. ويكون لهم سلطان على شفاء الامراض واخراج الشياطين. وجعل لسمعان اسم بطرس.  ويعقوب بن زبدي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et il en établit douze pour être avec lui et pour les envoyer prêcher 15 avec pouvoir de chasser les démons. Il établit les Douze: 16 "Pierre - c'est le surnom qu'il a donné à Simon -, 17 Jacques, le fils de Zébédée et Jean, le frère de Jacques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14 Then He appointed twelve, that they might be with Him and that He might send them out to preach, 15 and to have power to heal sicknesses and to cast out demons: 16 Simon, to whom He gave the name Peter; 17 James the son of Zebedee and John the brother of James,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1666" name="Group 2"/>
          <p:cNvGraphicFramePr>
            <a:graphicFrameLocks noGrp="1"/>
          </p:cNvGraphicFramePr>
          <p:nvPr/>
        </p:nvGraphicFramePr>
        <p:xfrm>
          <a:off x="34925" y="0"/>
          <a:ext cx="9074150" cy="682752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ويوحنا اخا يعقوب وجعل لهما اسم بوانرجس اي ابني الرعد.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واندراوس وفيلبس وبرثولماوس ومتى وتوما ويعقوب بن حلفى وتداوس وسمعان القانوي. ويهوذا الاسخريوطي الذي اسلمه.ثم أتوا الى بيت.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 leur donna le surnom de Boanerguès, c'est-à-dire fils du tonnerre,18 André, Philippe, Barthélémy, Matthieu, Thomas, Jacques, le fils d'Alphée, Thaddée et Simon le zélote, 19 et Judas Iscarioth, celui-là même qui le livra.Jésus vient à la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to whom He gave the name Boanerges, that is, Sons of Thunder''; 18 Andrew, Philip, Bartholomew, Matthew, Thomas, James the son of Alphaeus, Thaddaeus, Simon the Cananite; 19 and Judas Iscariot, who also betrayed Him. And they went into a house.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2690" name="Group 2"/>
          <p:cNvGraphicFramePr>
            <a:graphicFrameLocks noGrp="1"/>
          </p:cNvGraphicFramePr>
          <p:nvPr/>
        </p:nvGraphicFramePr>
        <p:xfrm>
          <a:off x="107950" y="44450"/>
          <a:ext cx="9072563" cy="5668265"/>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فاجتمع ايضا جمع حتى لم يقدروا ولا على اكل خبز. ولما سمع اقرباؤه خرجوا ليمسكوه لانهم قالوا انه مختل.</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de nouveau la foule se rassemble, à tel point qu'ils ne pouvaient même pas prendre leur repas. 21 A cette nouvelle, les gens de sa parenté vinrent pour s'emparer de lui. Car ils disaient: "Il a perdu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the multitude came together again, so that they could not so much as eat bread. 21 But when His own people heard about this, they went out to lay hold of Him, for they said, He is out of His mind.”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371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80371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4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4749" name="Group 13"/>
          <p:cNvGraphicFramePr>
            <a:graphicFrameLocks noGrp="1"/>
          </p:cNvGraphicFramePr>
          <p:nvPr/>
        </p:nvGraphicFramePr>
        <p:xfrm>
          <a:off x="34925" y="44450"/>
          <a:ext cx="9145588" cy="6138672"/>
        </p:xfrm>
        <a:graphic>
          <a:graphicData uri="http://schemas.openxmlformats.org/drawingml/2006/table">
            <a:tbl>
              <a:tblPr rtl="1"/>
              <a:tblGrid>
                <a:gridCol w="4176713">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145:10-12</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يحمدك يا رب كل اعمالك ويباركك اتقياؤك.</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بمجد ملكك ينطقون وبجبروتك يتكلمون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ليعرفوا بني آدم قدرتك </a:t>
                      </a:r>
                      <a:r>
                        <a:rPr kumimoji="0" lang="ar-SA" sz="3400" b="1" i="0" u="none" strike="noStrike" cap="none" normalizeH="0" baseline="0">
                          <a:ln>
                            <a:noFill/>
                          </a:ln>
                          <a:solidFill>
                            <a:schemeClr val="bg1"/>
                          </a:solidFill>
                          <a:effectLst/>
                          <a:latin typeface="Arial" charset="0"/>
                          <a:cs typeface="Arial" charset="0"/>
                        </a:rPr>
                        <a:t>هللويا.</a:t>
                      </a:r>
                      <a:r>
                        <a:rPr kumimoji="0" lang="ar-SA" sz="3400" b="0" i="0" u="none" strike="noStrike" cap="none" normalizeH="0" baseline="0">
                          <a:ln>
                            <a:noFill/>
                          </a:ln>
                          <a:solidFill>
                            <a:schemeClr val="bg1"/>
                          </a:solidFill>
                          <a:effectLst/>
                          <a:latin typeface="Arial" charset="0"/>
                          <a:cs typeface="Arial" charset="0"/>
                        </a:rPr>
                        <a:t> </a:t>
                      </a:r>
                      <a:endParaRPr kumimoji="0" lang="ar-EG" sz="3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fr-CA" sz="3200" b="0" i="0" u="sng" strike="noStrike" cap="none" normalizeH="0" baseline="0">
                          <a:ln>
                            <a:noFill/>
                          </a:ln>
                          <a:solidFill>
                            <a:srgbClr val="FF9933"/>
                          </a:solidFill>
                          <a:effectLst/>
                          <a:latin typeface="Arial" charset="0"/>
                          <a:cs typeface="Times New Roman" pitchFamily="18" charset="0"/>
                        </a:rPr>
                        <a:t> </a:t>
                      </a:r>
                      <a:r>
                        <a:rPr kumimoji="0" lang="en-US" sz="3600" b="0" i="0" u="sng" strike="noStrike" cap="none" normalizeH="0" baseline="0">
                          <a:ln>
                            <a:noFill/>
                          </a:ln>
                          <a:solidFill>
                            <a:srgbClr val="FF9933"/>
                          </a:solidFill>
                          <a:effectLst/>
                          <a:latin typeface="Arial" charset="0"/>
                          <a:cs typeface="Times New Roman" pitchFamily="18" charset="0"/>
                        </a:rPr>
                        <a:t>145:10-12</a:t>
                      </a:r>
                      <a:endParaRPr kumimoji="0" lang="en-US"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Tes fidèles te béniront.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Ils diront la gloire de ton règne et parleront de ta prouesse,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en révélant aux hommes tes prouesses,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r>
                        <a:rPr kumimoji="0" lang="en-US" sz="2400" b="0" i="0" u="none" strike="noStrike" cap="none" normalizeH="0" baseline="0">
                          <a:ln>
                            <a:noFill/>
                          </a:ln>
                          <a:solidFill>
                            <a:schemeClr val="bg1"/>
                          </a:solidFill>
                          <a:effectLst/>
                          <a:latin typeface="Arial" charset="0"/>
                          <a:cs typeface="Arial" charset="0"/>
                        </a:rPr>
                        <a:t>.</a:t>
                      </a:r>
                      <a:endParaRPr kumimoji="0" lang="fr-CA"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Psalms145:10-12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Your saints shall bless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They shall speak of the glory of Your kingdom, and talk of Your power,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To make known to the sons of men His mighty acts.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04750" name="Rectangle 14"/>
          <p:cNvSpPr>
            <a:spLocks noGrp="1" noChangeArrowheads="1"/>
          </p:cNvSpPr>
          <p:nvPr>
            <p:ph type="ctrTitle"/>
          </p:nvPr>
        </p:nvSpPr>
        <p:spPr/>
        <p:txBody>
          <a:bodyPr/>
          <a:lstStyle/>
          <a:p>
            <a:r>
              <a:rPr lang="en-US" sz="1000"/>
              <a:t>10pm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5762" name="Group 2"/>
          <p:cNvGraphicFramePr>
            <a:graphicFrameLocks noGrp="1"/>
          </p:cNvGraphicFramePr>
          <p:nvPr/>
        </p:nvGraphicFramePr>
        <p:xfrm>
          <a:off x="34925" y="44450"/>
          <a:ext cx="9145588" cy="6842506"/>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 12 - 23</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الايام خرج الى الجبل ليصلّي.وقضى الليل كله في الصلاة 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كان النهار دعا تلاميذه واختار منهم اثني عشر الذين سماهم ايضا رسلا.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6:12-23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t>
                      </a:r>
                      <a:r>
                        <a:rPr kumimoji="0" lang="fr-FR" sz="2800" b="0" i="0" u="none" strike="noStrike" cap="none" normalizeH="0" baseline="0">
                          <a:ln>
                            <a:noFill/>
                          </a:ln>
                          <a:solidFill>
                            <a:schemeClr val="bg1"/>
                          </a:solidFill>
                          <a:effectLst/>
                          <a:latin typeface="Arial" charset="0"/>
                          <a:cs typeface="Arial" charset="0"/>
                        </a:rPr>
                        <a:t>En ces jours-là,  Jésus s'en alla dans la montagne pour prier et il passa la nuit à prier Dieu; puis,13 le jour venu, il appela ses disciples et en choisit douze, auxquels il donna la nom d'apôtres: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6:12-23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it came to pass in those days that He went out to the mountain to pray, and continued all night in prayer to God. 13 And when it was day, He called His disciples to Himself; and from them He chose twelve whom He also named apostles: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05773" name="Rectangle 13"/>
          <p:cNvSpPr>
            <a:spLocks noGrp="1" noChangeArrowheads="1"/>
          </p:cNvSpPr>
          <p:nvPr>
            <p:ph type="ctrTitle"/>
          </p:nvPr>
        </p:nvSpPr>
        <p:spPr/>
        <p:txBody>
          <a:bodyPr/>
          <a:lstStyle/>
          <a:p>
            <a:r>
              <a:rPr lang="en-US" sz="1000"/>
              <a:t>10m</a:t>
            </a:r>
          </a:p>
        </p:txBody>
      </p:sp>
    </p:spTree>
  </p:cSld>
  <p:clrMapOvr>
    <a:masterClrMapping/>
  </p:clrMapOvr>
</p:sld>
</file>

<file path=ppt/slides/slide4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6786" name="Group 2"/>
          <p:cNvGraphicFramePr>
            <a:graphicFrameLocks noGrp="1"/>
          </p:cNvGraphicFramePr>
          <p:nvPr/>
        </p:nvGraphicFramePr>
        <p:xfrm>
          <a:off x="-36513" y="44450"/>
          <a:ext cx="9217026" cy="6119813"/>
        </p:xfrm>
        <a:graphic>
          <a:graphicData uri="http://schemas.openxmlformats.org/drawingml/2006/table">
            <a:tbl>
              <a:tblPr rtl="1"/>
              <a:tblGrid>
                <a:gridCol w="4392613">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الذي سماه ايضا بطرس واندراوس اخاه.يعقوب ويوحنا.فيلبس وبرثولماوس.متّى وتوما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يعقوب بن حلفى وسمعان الذي يدعى الغيور.</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يهوذا اخا يعقوب ويهوذا الاسخريوطي الذي صار مسلما ايضا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Simon, auquel il donna le nom de Pierre, André son frère, Jacques, Jean, Philippe, Barthélémy, 15 Matthieu, Thomas, Jacques fils d'Alphée, Simon qu'on appelait le zélote, Judas fils de Jacques et 16 Judas Iscarioth qui devint traître.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Simon, whom He also named Peter, and Andrew his brother; James and John; Philip and Bartholomew; 15 Matthew and Thomas; James the son of Alphaeus, and Simon called the Zealot; 16 Judas the son of James, and Judas Iscariot who also became a traitor.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7810" name="Group 2"/>
          <p:cNvGraphicFramePr>
            <a:graphicFrameLocks noGrp="1"/>
          </p:cNvGraphicFramePr>
          <p:nvPr/>
        </p:nvGraphicFramePr>
        <p:xfrm>
          <a:off x="34925" y="44450"/>
          <a:ext cx="9145588" cy="611981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8834" name="Group 2"/>
          <p:cNvGraphicFramePr>
            <a:graphicFrameLocks noGrp="1"/>
          </p:cNvGraphicFramePr>
          <p:nvPr/>
        </p:nvGraphicFramePr>
        <p:xfrm>
          <a:off x="34925" y="44450"/>
          <a:ext cx="9145588" cy="5830888"/>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 وكل الجمع طلبوا ان يلمسوه لان قوة كانت تخرج منه وتشفي الجميع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et toute la foule cherchait à le toucher, parce qu'une force sortait de lui et les guérissait tous.</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9858" name="Group 2"/>
          <p:cNvGraphicFramePr>
            <a:graphicFrameLocks noGrp="1"/>
          </p:cNvGraphicFramePr>
          <p:nvPr/>
        </p:nvGraphicFramePr>
        <p:xfrm>
          <a:off x="107950" y="44450"/>
          <a:ext cx="9072563" cy="61198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Alors, levant les yeux sur ses disciples, Jésus dit: "Heureux, vous les pauvres: le Royaume de Dieu est à vous.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0882" name="Group 2"/>
          <p:cNvGraphicFramePr>
            <a:graphicFrameLocks noGrp="1"/>
          </p:cNvGraphicFramePr>
          <p:nvPr/>
        </p:nvGraphicFramePr>
        <p:xfrm>
          <a:off x="34925" y="44450"/>
          <a:ext cx="9145588" cy="636968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21Heureux, vous qui avez faim maintenant: vous serez rassasiés. Heureux, vous qui pleurez maintenant: vous rirez. 22 Heureux êtes-vous lorsque les hommes vous haïssent, lorsqu'ils vous rejettent, et qu'ils insultent et proscrivent votre nom comme infâme, à cause du Fils de l'homme.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1906" name="Group 2"/>
          <p:cNvGraphicFramePr>
            <a:graphicFrameLocks noGrp="1"/>
          </p:cNvGraphicFramePr>
          <p:nvPr/>
        </p:nvGraphicFramePr>
        <p:xfrm>
          <a:off x="34925" y="44450"/>
          <a:ext cx="9001125" cy="5911851"/>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62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293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81293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81293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81293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5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4978" name="Group 2"/>
          <p:cNvGraphicFramePr>
            <a:graphicFrameLocks noGrp="1"/>
          </p:cNvGraphicFramePr>
          <p:nvPr/>
        </p:nvGraphicFramePr>
        <p:xfrm>
          <a:off x="34925" y="-26988"/>
          <a:ext cx="9217025" cy="6410326"/>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a:t>
                      </a:r>
                      <a:r>
                        <a:rPr kumimoji="0" lang="ar-EG" sz="3600" b="0" i="0" u="sng" strike="noStrike" cap="none" normalizeH="0" baseline="0">
                          <a:ln>
                            <a:noFill/>
                          </a:ln>
                          <a:solidFill>
                            <a:srgbClr val="FF9933"/>
                          </a:solidFill>
                          <a:effectLst/>
                          <a:latin typeface="Arial" charset="0"/>
                          <a:cs typeface="Arial" charset="0"/>
                        </a:rPr>
                        <a:t>بولس الرسول الى أهل رومية</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10 :4- 18</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غاية الناموس هي المسيح للبر لكل من يؤمن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موسى يكتب في البر الذي بالناموس ان الانسان الذي يفعلها سيحيا بها.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Romains</a:t>
                      </a:r>
                      <a:r>
                        <a:rPr kumimoji="0" lang="en-US" sz="3200" b="0" i="0" u="sng" strike="noStrike" cap="none" normalizeH="0" baseline="0">
                          <a:ln>
                            <a:noFill/>
                          </a:ln>
                          <a:solidFill>
                            <a:srgbClr val="FF9933"/>
                          </a:solidFill>
                          <a:effectLst/>
                          <a:latin typeface="Arial" charset="0"/>
                          <a:cs typeface="Times New Roman" pitchFamily="18" charset="0"/>
                        </a:rPr>
                        <a:t> 10 : 4 - 18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la fin de la loi, c'est Christ, pour que soit donnée la justice à tout homme qui croit. 5  Moïse lui-même écrit de la justice  qui vient de la loi: L'homme qui l'accomplira vivra par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Romans 10:4-18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Christ is the end of the law for righteousness to everyone who believes. 5 For Moses writes about the righteousness which is of the law,The man who does those things shall live by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14989" name="Rectangle 13"/>
          <p:cNvSpPr>
            <a:spLocks noGrp="1" noChangeArrowheads="1"/>
          </p:cNvSpPr>
          <p:nvPr>
            <p:ph type="ctrTitle"/>
          </p:nvPr>
        </p:nvSpPr>
        <p:spPr/>
        <p:txBody>
          <a:bodyPr/>
          <a:lstStyle/>
          <a:p>
            <a:r>
              <a:rPr lang="en-US" sz="1000"/>
              <a:t>10p</a:t>
            </a:r>
          </a:p>
        </p:txBody>
      </p:sp>
    </p:spTree>
  </p:cSld>
  <p:clrMapOvr>
    <a:masterClrMapping/>
  </p:clrMapOvr>
</p:sld>
</file>

<file path=ppt/slides/slide5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6002" name="Group 2"/>
          <p:cNvGraphicFramePr>
            <a:graphicFrameLocks noGrp="1"/>
          </p:cNvGraphicFramePr>
          <p:nvPr/>
        </p:nvGraphicFramePr>
        <p:xfrm>
          <a:off x="34925" y="44450"/>
          <a:ext cx="9145588" cy="61214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البر الذي بالايمان فيقول هكذا لا تقل في قلبك من يصعد الى السماء اي ليحدر المسيح. او من يهبط الى الهاوية اي ليصعد المسيح من الاموات.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la justice qui vient de la foi parle ainsi: Ne dis pas dans ton coeur: Qui montera au ciel? Ce serait en faire descendre Christ; ni: Qui descendra dans l'abîme? 7 Ce serait faire remonter Christ d'entre les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the righteousness of faith speaks in this way, Do not say in your heart, "Who will ascend into heaven?' '' (that is, to bring Christ down from above) 7 or, "Who will descend into the abyss?' '' (that is, to bring Christ up from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7026" name="Group 2"/>
          <p:cNvGraphicFramePr>
            <a:graphicFrameLocks noGrp="1"/>
          </p:cNvGraphicFramePr>
          <p:nvPr/>
        </p:nvGraphicFramePr>
        <p:xfrm>
          <a:off x="34925" y="44450"/>
          <a:ext cx="9145588" cy="6339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ماذا يقول.الكلمة قريبة منك في فمك وفي قلبك اي كلمة الايمان التي نكرز بها. لانك ان اعترفت بفمك بالرب يسوع وآمنت بقلبك ان الله اقامه من الاموات خلصت.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Que dit-elle donc? Tout près de toi est la parole, dans ta bouche et dans ton coeur. 9 Cette parole, c'est la parole de la foi que nous proclamons. Si, de ta bouche, tu confesses que Jésus est Seigneur et si, dans ton coeur, tu crois que Dieu l'a ressuscité des morts, tu seras sauvé.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what does it say? The word is near you, in your mouth and in your heart'' (that is, the word of faith which we preach): 9 that if you confess with your mouth the Lord Jesus and believe in your heart that God has raised Him from the dead, you will be saved.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8050" name="Group 2"/>
          <p:cNvGraphicFramePr>
            <a:graphicFrameLocks noGrp="1"/>
          </p:cNvGraphicFramePr>
          <p:nvPr/>
        </p:nvGraphicFramePr>
        <p:xfrm>
          <a:off x="34925" y="44450"/>
          <a:ext cx="9145588" cy="676656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القلب يؤمن به للبر والفم يعترف به للخلاص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الكتاب يقول كل من يؤمن به لا يخزى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لانه لا فرق بين اليهودي واليوناني لان ربا واحدا للجميع غنيا لجميع الذين يدعون به.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croire dans son coeur conduit à la justice et confesser de sa bouche conduit au salut. 11 Car l'Écriture dit: Quiconque croit en lui ne sera pas confondu. 12 Ainsi, il n'y a pas de différence entre Juif et Grec: tous ont le même Seigneur, riche envers tous ceux qui l'invoquent.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with the heart one believes unto righteousness, and with the mouth confession is made unto salvation. 11 For the Scripture says, Whoever believes on Him will not be put to shame.'' 12 For there is no distinction between Jew and Greek, for the same Lord over all is rich to all who call upon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9074" name="Group 2"/>
          <p:cNvGraphicFramePr>
            <a:graphicFrameLocks noGrp="1"/>
          </p:cNvGraphicFramePr>
          <p:nvPr/>
        </p:nvGraphicFramePr>
        <p:xfrm>
          <a:off x="34925" y="115888"/>
          <a:ext cx="9145588" cy="594296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من يدعو باسم الرب يخلص. فكيف يدعون بمن لم يؤمنوا به.وكيف يؤمنون بمن لم يسمعوا به.وكيف يسمعون بلا كارز.</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effet, quiconque invoquera le nom du Seigneur sera sauvé.14 Or, comment l'invoqueraient-ils, sans avoir cru en lui? Et comment croiraient-ils en lui, sans l'avoir entendu? Et comment l'entendraient-ils, si personne ne le proclame?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whoever calls on the name of the Lord shall be saved.'' 14 How then shall they call on Him in whom they have not believed? And how shall they believe in Him of whom they have not heard? And how shall they hear without a preacher?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0098" name="Group 2"/>
          <p:cNvGraphicFramePr>
            <a:graphicFrameLocks noGrp="1"/>
          </p:cNvGraphicFramePr>
          <p:nvPr/>
        </p:nvGraphicFramePr>
        <p:xfrm>
          <a:off x="34925" y="44450"/>
          <a:ext cx="9145588" cy="633984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وكيف يكرزون ان لم يرسلوا.كما هو مكتوب ما اجمل اقدام المبشرين بالسلام المبشرين بالخيرات. لكن ليس الجميع قد اطاعوا الانجيل لان اشعياء يقول يا رب من صدق خبرنا.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comment le proclamer, sans être envoyé? Aussi est-il écrit: Qu'ils sont beaux les pieds de ceux qui annoncent de bonnes nouvelles! 16 Mais tous n'ont pas obéi à l'Évangile.  Esaïe dit en effet: Seigneur, qui a cru à notre prédication?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how shall they preach unless they are sent? As it is written: How beautiful are the feet of those who preach the gospel of peace, who bring glad tidings of good things!'' 16 But they have not all obeyed the gospel. For Isaiah says, Lord, who has believed our report?''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1122" name="Group 2"/>
          <p:cNvGraphicFramePr>
            <a:graphicFrameLocks noGrp="1"/>
          </p:cNvGraphicFramePr>
          <p:nvPr/>
        </p:nvGraphicFramePr>
        <p:xfrm>
          <a:off x="34925" y="44450"/>
          <a:ext cx="9145588" cy="6172772"/>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اذا الايمان بالخبر والخبر بكلمة الله. لكنني اقول ألعلهم لم يسمعوا.</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بلى.الى كل الارض خرج صوتهم والى اقاصي المسكونة اقوالهم.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Ainsi la foi vient de la prédication et la prédication c'est l'annonce de la parole du Christ. 18 Je demande alors: N'auraient-ils pas entendu? Mais si! Par toute la terre a retenti leur voix et jusqu'aux extrémités du monde leurs paroles.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then faith comes by hearing, and hearing by the word of God. 18 But I say, have they not heard? Yes indeed: Their sound has gone out to all the earth, and their words to the ends of the world."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214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5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317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8231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82317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5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5218" name="Group 2"/>
          <p:cNvGraphicFramePr>
            <a:graphicFrameLocks noGrp="1"/>
          </p:cNvGraphicFramePr>
          <p:nvPr/>
        </p:nvGraphicFramePr>
        <p:xfrm>
          <a:off x="34925" y="-26988"/>
          <a:ext cx="9217025" cy="6705600"/>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بطرس الثانية (1 : 12 – 21 )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اهمل ان اذكّركم دائما بهذه الامور وان كنتم عالمين ومثبتين في الحق الحاضر.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ولكني احسبه حقا ما دمت في هذا المسكن ان انهضكم بالتذكرة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2 Pierre 1 : 12 - 21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t>
                      </a:r>
                      <a:r>
                        <a:rPr kumimoji="0" lang="fr-FR" sz="2800" b="0" i="0" u="none" strike="noStrike" cap="none" normalizeH="0" baseline="0">
                          <a:ln>
                            <a:noFill/>
                          </a:ln>
                          <a:solidFill>
                            <a:schemeClr val="bg1"/>
                          </a:solidFill>
                          <a:effectLst/>
                          <a:latin typeface="Arial" charset="0"/>
                          <a:cs typeface="Arial" charset="0"/>
                        </a:rPr>
                        <a:t>Aussi ai-je l'intention de toujours vous rappeler cela, bien que vous le sachiez et que vous demeuriez fermes dans la vérité présente.13 Mais je crois juste, tant que je suis ici-bas, de vous tenir en éveil par mes rappels,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Peter 1:12-21</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12</a:t>
                      </a:r>
                      <a:r>
                        <a:rPr kumimoji="0" lang="en-US" sz="2800" b="0" i="0" u="none" strike="noStrike" cap="none" normalizeH="0" baseline="0">
                          <a:ln>
                            <a:noFill/>
                          </a:ln>
                          <a:solidFill>
                            <a:schemeClr val="bg1"/>
                          </a:solidFill>
                          <a:effectLst/>
                          <a:latin typeface="Arial" charset="0"/>
                          <a:cs typeface="Arial" charset="0"/>
                        </a:rPr>
                        <a:t> For this reason I will not be negligent to remind you always of these things, though you know and are established in the present truth. 13 Yes, I think it is right, as long as I am in this tent, to stir you up by reminding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25229" name="Rectangle 13"/>
          <p:cNvSpPr>
            <a:spLocks noGrp="1" noChangeArrowheads="1"/>
          </p:cNvSpPr>
          <p:nvPr>
            <p:ph type="ctrTitle"/>
          </p:nvPr>
        </p:nvSpPr>
        <p:spPr/>
        <p:txBody>
          <a:bodyPr/>
          <a:lstStyle/>
          <a:p>
            <a:r>
              <a:rPr lang="en-US" sz="1000"/>
              <a:t>10c</a:t>
            </a:r>
          </a:p>
        </p:txBody>
      </p:sp>
    </p:spTree>
  </p:cSld>
  <p:clrMapOvr>
    <a:masterClrMapping/>
  </p:clrMapOvr>
</p:sld>
</file>

<file path=ppt/slides/slide5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6242" name="Group 2"/>
          <p:cNvGraphicFramePr>
            <a:graphicFrameLocks noGrp="1"/>
          </p:cNvGraphicFramePr>
          <p:nvPr/>
        </p:nvGraphicFramePr>
        <p:xfrm>
          <a:off x="34925" y="44450"/>
          <a:ext cx="9145588" cy="5871528"/>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عالما ان خلع مسكني قريب كما اعلن لي ربنا يسوع المسيح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فأجتهد ايضا ان تكونوا بعد خروجي تتذكرون كل حين بهذه الامور.</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sachant qu'il est proche pour moi le moment de la séparation, comme notre Seigneur Jésus Christ me l'a fait connaître; 15 mais je veillerai soigneusement à ce qu'après mon départ vous ayez la possibilité, en toute occasion, de conserver le souvenir de ces enseignements.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knowing that shortly I must put off my tent, just as our Lord Jesus Christ showed me. 15 Moreover I will be careful to ensure that you always have a reminder of these things after my decease.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7266" name="Group 2"/>
          <p:cNvGraphicFramePr>
            <a:graphicFrameLocks noGrp="1"/>
          </p:cNvGraphicFramePr>
          <p:nvPr/>
        </p:nvGraphicFramePr>
        <p:xfrm>
          <a:off x="34925" y="44450"/>
          <a:ext cx="9145588" cy="597852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لم نتبع خرافات مصنعة اذ عرّفناكم بقوة ربنا يسوع المسيح ومجيئه بل قد كنا معاينين عظمته.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effet, ce n'est pas en nous mettant à la traîne de fables sophistiquées que nous vous avons fait connaître la venue puissante de notre Seigneur Jésus Christ, mais pour l'avoir vu de nos yeux dans tout son éclat.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we did not follow cunningly devised fables when we made known to you the power and coming of our Lord Jesus Christ, but were eyewitnesses of His majesty.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8290" name="Group 2"/>
          <p:cNvGraphicFramePr>
            <a:graphicFrameLocks noGrp="1"/>
          </p:cNvGraphicFramePr>
          <p:nvPr/>
        </p:nvGraphicFramePr>
        <p:xfrm>
          <a:off x="34925" y="44450"/>
          <a:ext cx="9145588" cy="63696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اخذ من الله الآب كرامة ومجدا اذ اقبل عليه صوت كهذا من المجد الاسنى هذا هو ابني الحبيب الذي انا سررت به.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ونحن سمعنا هذا الصوت مقبلا من السماء اذ كنا معه في الجبل المقدس.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Car il reçut de Dieu le Père honneur et gloire, quand la voix venue de la splendeur magnifique de Dieu lui dit: "Celui-ci est mon Fils bien-aimé, celui qu'il m'a plu de choisir. 18  Et cette voix, nous-mêmes nous l'avons entendue venant du ciel quand nous étions avec lui sur la montagne sainte.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He received from God the Father honor and glory when such a voice came to Him from the Excellent Glory: This is My beloved Son, in whom I am well pleased.'' 18 And we heard this voice which came from heaven when we were with Him on the holy mountain.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9314" name="Group 2"/>
          <p:cNvGraphicFramePr>
            <a:graphicFrameLocks noGrp="1"/>
          </p:cNvGraphicFramePr>
          <p:nvPr/>
        </p:nvGraphicFramePr>
        <p:xfrm>
          <a:off x="34925" y="44450"/>
          <a:ext cx="9145588" cy="6049963"/>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وعندنا الكلمة النبوية وهي اثبت التي تفعلون حسنا ان انتبهتم اليها كما الى سراج منير في موضع مظلم الى ان ينفجر النهار ويطلع كوكب الصبح في قلوبكم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De plus, nous avons la parole des prophètes qui est la solidité même, sur laquelle vous avez raison de fixer votre regard comme sur une lampe brillant dans un lieu obscur, jusqu'à ce que luise le jour et que l'étoile du matin se lève dans vos coeurs.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0338" name="Group 2"/>
          <p:cNvGraphicFramePr>
            <a:graphicFrameLocks noGrp="1"/>
          </p:cNvGraphicFramePr>
          <p:nvPr/>
        </p:nvGraphicFramePr>
        <p:xfrm>
          <a:off x="34925" y="115888"/>
          <a:ext cx="9145588" cy="6484684"/>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عالمين هذا اولا ان كل نبوة الكتاب ليست من تفسير خاص.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لانه لم تأت نبوة قط بمشيئة انسان بل تكلم اناس الله القديسون مسوقين من الروح القدس</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4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136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238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8323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83238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83238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5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4434" name="Group 2"/>
          <p:cNvGraphicFramePr>
            <a:graphicFrameLocks noGrp="1"/>
          </p:cNvGraphicFramePr>
          <p:nvPr/>
        </p:nvGraphicFramePr>
        <p:xfrm>
          <a:off x="34925" y="44450"/>
          <a:ext cx="9145588" cy="682942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33"/>
                          </a:solidFill>
                          <a:effectLst/>
                          <a:latin typeface="Arial" charset="0"/>
                          <a:cs typeface="Arial" charset="0"/>
                        </a:rPr>
                        <a:t>3 : 1 – 16 </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وصعد بطرس ويوحنا معا الى الهيكل في ساعة الصلاة التاسعة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رجل اعرج من بطن امه يحمل.كانوا يضعونه كل يوم عند باب الهيكل الذي يقال له الجميل ليسأل صدقة من الذين يدخلون الهيكل.</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400" b="0" i="0" u="sng" strike="noStrike" cap="none" normalizeH="0" baseline="0">
                          <a:ln>
                            <a:noFill/>
                          </a:ln>
                          <a:solidFill>
                            <a:srgbClr val="FF9933"/>
                          </a:solidFill>
                          <a:effectLst/>
                          <a:latin typeface="Arial" charset="0"/>
                          <a:cs typeface="Times New Roman" pitchFamily="18" charset="0"/>
                        </a:rPr>
                        <a:t>Actes 3 : 1 - 16</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1Pierre et Jean montaient au temple pour la prière de trois heures de l'après-midi. 2 On y portait un homme qui était infirme depuis sa naissance - chaque jour on l'installait à la porte du temple dite "La Belle Porte" pour demander l'aumône à ceux qui pénétraient dans le temple.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0000"/>
                        </a:lnSpc>
                        <a:spcBef>
                          <a:spcPct val="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Acts 3 : 1 -16 </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Peter and John went up together to the temple at the hour of prayer, the ninth hour. 2 And a certain man lame from his mother's womb was carried, whom they laid daily at the gate of the temple which is called Beautiful, to ask alms from those who entered the temple;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34445" name="Rectangle 13"/>
          <p:cNvSpPr>
            <a:spLocks noGrp="1" noChangeArrowheads="1"/>
          </p:cNvSpPr>
          <p:nvPr>
            <p:ph type="ctrTitle"/>
          </p:nvPr>
        </p:nvSpPr>
        <p:spPr/>
        <p:txBody>
          <a:bodyPr/>
          <a:lstStyle/>
          <a:p>
            <a:r>
              <a:rPr lang="en-US" sz="1000"/>
              <a:t>10a</a:t>
            </a:r>
          </a:p>
        </p:txBody>
      </p:sp>
    </p:spTree>
  </p:cSld>
  <p:clrMapOvr>
    <a:masterClrMapping/>
  </p:clrMapOvr>
</p:sld>
</file>

<file path=ppt/slides/slide5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5458" name="Group 2"/>
          <p:cNvGraphicFramePr>
            <a:graphicFrameLocks noGrp="1"/>
          </p:cNvGraphicFramePr>
          <p:nvPr/>
        </p:nvGraphicFramePr>
        <p:xfrm>
          <a:off x="34925" y="115888"/>
          <a:ext cx="9145588" cy="583406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 لما رأى بطرس ويوحنا مزمعين ان يدخلا الهيكل سأل ليأخذ صدقة. فتفرس فيه بطرس مع يوحنا وقال انظر الينا.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Quand il vit Pierre et Jean qui allaient entrer dans le temple, il les sollicita pour obtenir une aumône. 4  Pierre alors, ainsi que Jean, le fixa et lui dit: "Regarde-nous!" 5 L'homme les observait, car il s'attendait à obtenir d'eux quelque chose.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who, seeing Peter and John about to go into the temple, asked for alms. 4 And fixing his eyes on him, with John, Peter said, Look at us.'' 5 So he gave them his attention, expecting to receive something from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6482" name="Group 2"/>
          <p:cNvGraphicFramePr>
            <a:graphicFrameLocks noGrp="1"/>
          </p:cNvGraphicFramePr>
          <p:nvPr/>
        </p:nvGraphicFramePr>
        <p:xfrm>
          <a:off x="107950" y="115888"/>
          <a:ext cx="9072563" cy="5913120"/>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فلاحظهما منتظرا ان يأخذ منهما شيئا. فقال بطرس ليس لي فضة ولا ذهب ولكن الذي لي فاياه اعطيك.باسم يسوع المسيح الناصري قم وامش.وامسكه بيده اليمنى واقامه ففي الحال تشددت رجلاه وكعباه</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Pierre lui dit: "De l'or ou de l'argent, je n'en ai pas; mais ce que j'ai, je te le donne: au nom de Jésus Christ, le Nazaréen, marche. 7  Et, le prenant par la main droite, il le fit lever.A l'instant même les pieds et les chevilles de l'homme s'affermirent;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Then Peter said, Silver and gold I do not have, but what I do have I give you: In the name of Jesus Christ of Nazareth, rise up and walk.'' 7 And he took him by the right hand and lifted him up, and immediately his feet and ankle bones received strength.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7506" name="Group 2"/>
          <p:cNvGraphicFramePr>
            <a:graphicFrameLocks noGrp="1"/>
          </p:cNvGraphicFramePr>
          <p:nvPr/>
        </p:nvGraphicFramePr>
        <p:xfrm>
          <a:off x="34925" y="44450"/>
          <a:ext cx="9145588" cy="61214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فوثب ووقف وصار يمشي ودخل معهما الى الهيكل وهو يمشي ويطفر ويسبح الله. وابصره جميع الشعب وهو يمشي ويسبح الله.</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d'un bond il fut debout et marchait; il entra avec eux dans le temple, marchant, bondissant et louant Dieu. 9 Et tout le peuple le vit marcher et louer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he, leaping up, stood and walked and entered the temple with them-- walking, leaping, and praising God. 9 And all the people saw him walking and praising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8545" name="Group 17"/>
          <p:cNvGraphicFramePr>
            <a:graphicFrameLocks noGrp="1"/>
          </p:cNvGraphicFramePr>
          <p:nvPr/>
        </p:nvGraphicFramePr>
        <p:xfrm>
          <a:off x="-36513" y="44450"/>
          <a:ext cx="9217026" cy="5689601"/>
        </p:xfrm>
        <a:graphic>
          <a:graphicData uri="http://schemas.openxmlformats.org/drawingml/2006/table">
            <a:tbl>
              <a:tblPr rtl="1"/>
              <a:tblGrid>
                <a:gridCol w="4752975">
                  <a:extLst>
                    <a:ext uri="{9D8B030D-6E8A-4147-A177-3AD203B41FA5}">
                      <a16:colId xmlns:a16="http://schemas.microsoft.com/office/drawing/2014/main" val="20000"/>
                    </a:ext>
                  </a:extLst>
                </a:gridCol>
                <a:gridCol w="4464051">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وعرفوه انه هو الذي كان يجلس لاجل الصدقة على باب الهيكل الجميل فامتلأوا دهشة وحيرة مما حدث 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On le reconnaissait: c'était bien lui qui se tenait, pour mendier, à la Belle Porte du temple. Et les gens se trouvèrent complètement stupéfaits et désorientés par ce qui lui était arrivé.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Then they knew that it was he who sat begging alms at the Beautiful Gate of the temple; and they were filled with wonder and amazement at what had happened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4928" name="Group 16"/>
          <p:cNvGraphicFramePr>
            <a:graphicFrameLocks noGrp="1"/>
          </p:cNvGraphicFramePr>
          <p:nvPr/>
        </p:nvGraphicFramePr>
        <p:xfrm>
          <a:off x="-36513" y="44450"/>
          <a:ext cx="9217026" cy="5804218"/>
        </p:xfrm>
        <a:graphic>
          <a:graphicData uri="http://schemas.openxmlformats.org/drawingml/2006/table">
            <a:tbl>
              <a:tblPr rtl="1"/>
              <a:tblGrid>
                <a:gridCol w="4103688">
                  <a:extLst>
                    <a:ext uri="{9D8B030D-6E8A-4147-A177-3AD203B41FA5}">
                      <a16:colId xmlns:a16="http://schemas.microsoft.com/office/drawing/2014/main" val="20000"/>
                    </a:ext>
                  </a:extLst>
                </a:gridCol>
                <a:gridCol w="51133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كان الرجل الاعرج الذي شفي متمسكا ببطرس ويوحنا تراكض اليهم جميع الشعب الى الرواق الذي يقال له رواق سليمان وهم مندهشون.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L'homme ne lâchait plus Pierre et Jean; tout le peuple accourut autour  d'eux, stupéfait, au "portique de Salomon".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as the lame man who was healed held on to Peter and John, all the people ran together to them in the porch which is called Solomon's, greatly amazed.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9554" name="Group 2"/>
          <p:cNvGraphicFramePr>
            <a:graphicFrameLocks noGrp="1"/>
          </p:cNvGraphicFramePr>
          <p:nvPr/>
        </p:nvGraphicFramePr>
        <p:xfrm>
          <a:off x="34925" y="44450"/>
          <a:ext cx="9145588" cy="597852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بطرس ذلك اجاب الشعب ايها الرجال الاسرائيليون ما بالكم تتعجبون من هذا ولماذا تشخصون الينا كاننا بقوتنا او تقوانا قد جعلنا هذا يمشي.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cette vue, Pierre s'adressa au peuple: "Israélites, pourquoi nous fixer, nous, comme si c'était par notre puissance ou notre piété personnelles que nous avions fait marcher cet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Peter saw it, he responded to the people: Men of Israel, why do you marvel at this? Or why look so intently at us, as though by our own power or godliness we had made this man walk?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0578" name="Group 2"/>
          <p:cNvGraphicFramePr>
            <a:graphicFrameLocks noGrp="1"/>
          </p:cNvGraphicFramePr>
          <p:nvPr/>
        </p:nvGraphicFramePr>
        <p:xfrm>
          <a:off x="-36513" y="44450"/>
          <a:ext cx="9217026"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اله ابراهيم واسحق ويعقوب اله آبائنا مجد فتاه يسوع الذي اسلمتموه انتم وانكرتموه امام وجه بيلاطس وهو حاكم باطلاقه.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 انتم انكرتم القدوس البار وطلبتم ان يوهب لكم رجل قاتل.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Le Dieu d'Abraham, d'Isaac et de Jacob, le Dieu de nos pères, a glorifié son Serviteur Jésus que vous,  vous aviez livré et que vous aviez refusé en présence de Pilate décidé, quant à lui, à le relâcher. 14 Vous avez refusé le Saint et le Juste et vous avez réclamé pour vous la grâce d'un meurtrier.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 God of Abraham, Isaac, and Jacob, the God of our fathers, glorified His Servant Jesus, whom you delivered up and denied in the presence of Pilate, when he was determined to let Him go. 14 But you denied the Holy One and the Just, and asked for a murderer to be granted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1602" name="Group 2"/>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ورئيس الحياة قتلتموه الذي اقامه الله من الاموات ونحن شهود لذلك.  وبالايمان باسمه شدد اسمه هذا الذي تنظرونه وتعرفونه والايمان الذي بواسطته اعطاه هذه الصحة امام جميعكم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Prince de la vie que vous avez fait mourir, Dieu l'a ressuscité des morts - nous en sommes les témoins.16 Grâce à la foi au nom de Jésus, ce Nom vient d'affermir cet homme que vous regardez et que vous connaissez: et la foi qui vient de Jésus a rendu à cet homme toute sa santé, en votre présence à tous.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killed the Prince of life, whom God raised from the dead, of which we are witnesses. 16 And His name, through faith in His name, has made this man strong, whom you see and know. Yes, the faith which comes through Him has given him this perfect soundness in the presence of you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262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5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365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467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5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5698" name="Group 2"/>
          <p:cNvGraphicFramePr>
            <a:graphicFrameLocks noGrp="1"/>
          </p:cNvGraphicFramePr>
          <p:nvPr/>
        </p:nvGraphicFramePr>
        <p:xfrm>
          <a:off x="34925" y="44450"/>
          <a:ext cx="9145588" cy="6511354"/>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Times New Roman" pitchFamily="18" charset="0"/>
                        </a:rPr>
                        <a:t>19:1,4</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السموات تحدث بمجد الله.والفلك يخبر بعمل يديه. في كل الارض خرج منطقهم والى اقصى المسكونة كلماتهم.جعل للشمس مسكنا فيها</a:t>
                      </a:r>
                      <a:r>
                        <a:rPr kumimoji="0" lang="ar-EG" sz="32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هللويا.</a:t>
                      </a:r>
                      <a:endParaRPr kumimoji="0" lang="en-CA"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19:1,4</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Les cieux racontent la gloire de Dieu, le firmament proclame l'oeuvre de ses mains.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4</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Leur harmonie éclate sur toute la terre et leur langage jusqu'au bout du monde,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The heavens declare the glory of God; and the firmament shows His handiwork.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Their line has gone out through all the earth, and their words to the end of the world.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45709" name="Rectangle 13"/>
          <p:cNvSpPr>
            <a:spLocks noGrp="1" noChangeArrowheads="1"/>
          </p:cNvSpPr>
          <p:nvPr>
            <p:ph type="ctrTitle"/>
          </p:nvPr>
        </p:nvSpPr>
        <p:spPr/>
        <p:txBody>
          <a:bodyPr/>
          <a:lstStyle/>
          <a:p>
            <a:r>
              <a:rPr lang="en-US" sz="1000"/>
              <a:t>10pg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6722" name="Group 2"/>
          <p:cNvGraphicFramePr>
            <a:graphicFrameLocks noGrp="1"/>
          </p:cNvGraphicFramePr>
          <p:nvPr/>
        </p:nvGraphicFramePr>
        <p:xfrm>
          <a:off x="34925" y="44450"/>
          <a:ext cx="9145588" cy="619442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متى( 10 : 1 – 15 )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دعا تلاميذه الاثني عشر واعطاهم سلطانا على ارواح نجسة حتى يخرجوها ويشفوا كل مرض وكل ضعف.</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00"/>
                          </a:solidFill>
                          <a:effectLst/>
                          <a:latin typeface="Arial" charset="0"/>
                          <a:cs typeface="Arial" charset="0"/>
                        </a:rPr>
                        <a:t>Matthieu 10:1-15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Ayant fait venir ses douze disciples, Jésus leur donna autorité sur les esprits impurs, pour qu'ils les chassent et qu'ils guérissent toute maladie et toute infirmité.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Matthew 10:1-15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when He had called His twelve disciples to Him, He gave them power over unclean spirits, to cast them out, and to heal all kinds of sickness and all kinds of disease.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46733" name="Rectangle 13"/>
          <p:cNvSpPr>
            <a:spLocks noGrp="1" noChangeArrowheads="1"/>
          </p:cNvSpPr>
          <p:nvPr>
            <p:ph type="ctrTitle"/>
          </p:nvPr>
        </p:nvSpPr>
        <p:spPr/>
        <p:txBody>
          <a:bodyPr/>
          <a:lstStyle/>
          <a:p>
            <a:r>
              <a:rPr lang="en-US" sz="1000"/>
              <a:t>10g</a:t>
            </a:r>
          </a:p>
        </p:txBody>
      </p:sp>
    </p:spTree>
  </p:cSld>
  <p:clrMapOvr>
    <a:masterClrMapping/>
  </p:clrMapOvr>
</p:sld>
</file>

<file path=ppt/slides/slide5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7746" name="Group 2"/>
          <p:cNvGraphicFramePr>
            <a:graphicFrameLocks noGrp="1"/>
          </p:cNvGraphicFramePr>
          <p:nvPr/>
        </p:nvGraphicFramePr>
        <p:xfrm>
          <a:off x="34925" y="44450"/>
          <a:ext cx="9145588" cy="6339840"/>
        </p:xfrm>
        <a:graphic>
          <a:graphicData uri="http://schemas.openxmlformats.org/drawingml/2006/table">
            <a:tbl>
              <a:tblPr rtl="1"/>
              <a:tblGrid>
                <a:gridCol w="4103688">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اسماء الاثني عشر رسولا فهي هذه.الاول سمعان الذي يقال له بطرس واندراوس اخوه.يعقوب بن زبدي ويوحنا اخوه. فيلبس وبرثولماوس</a:t>
                      </a:r>
                      <a:r>
                        <a:rPr kumimoji="0" lang="ar-EG" sz="3000" b="0" i="0" u="none" strike="noStrike" cap="none" normalizeH="0" baseline="0">
                          <a:ln>
                            <a:noFill/>
                          </a:ln>
                          <a:solidFill>
                            <a:schemeClr val="bg1"/>
                          </a:solidFill>
                          <a:effectLst/>
                          <a:latin typeface="Arial" charset="0"/>
                          <a:cs typeface="Arial" charset="0"/>
                        </a:rPr>
                        <a:t>.</a:t>
                      </a:r>
                      <a:r>
                        <a:rPr kumimoji="0" lang="ar-SA" sz="3000" b="0" i="0" u="none" strike="noStrike" cap="none" normalizeH="0" baseline="0">
                          <a:ln>
                            <a:noFill/>
                          </a:ln>
                          <a:solidFill>
                            <a:schemeClr val="bg1"/>
                          </a:solidFill>
                          <a:effectLst/>
                          <a:latin typeface="Arial" charset="0"/>
                          <a:cs typeface="Arial" charset="0"/>
                        </a:rPr>
                        <a:t>توما ومتى العشار.يعقوب بن حلفى ولباوس الملقب تداوس.</a:t>
                      </a:r>
                      <a:endParaRPr kumimoji="0" lang="ar-EG" sz="30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Voici les noms des douze apôtres. Le premier, Simon, que l'on appelle Pierre, et André, son frère; Jacques, fils de Zébédée, et Jean son frère; 3 Philippe et Barthélémy; Thomas et Matthieu le collecteur d'impôts; Jacques, fils d'Alphée et Thaddée;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Now the names of the twelve apostles are these: first, Simon, who is called Peter, and Andrew his brother; James the son of Zebedee, and John his brother; 3 Philip and Bartholomew; Thomas and Matthew the tax collector; James the son of Alphaeus, and Lebbaeus, whose surname was Thaddaeus;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8770" name="Group 2"/>
          <p:cNvGraphicFramePr>
            <a:graphicFrameLocks noGrp="1"/>
          </p:cNvGraphicFramePr>
          <p:nvPr/>
        </p:nvGraphicFramePr>
        <p:xfrm>
          <a:off x="34925" y="-26988"/>
          <a:ext cx="9145588" cy="682752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القانوي ويهوذا الاسخريوطي الذي اسلمه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هؤلاء الاثنا عشر ارسلهم يسوع واوصاهم قائلا.الى طريق امم لا تمضوا والى مدينة للسامريين لا تدخلوا.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 اذهبوا بالحري الى خراف بيت اسرائيل الضالة.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Simon le zélote et Judas Iscariote, celui-là même qui le livra. 5 Ces douze, Jésus les envoya en mission avec les instructions suivantes: "Ne prenez pas le chemin des païens et n'entrez pas dans une ville de Samaritains; 6 allez plutôt vers les brebis perdues de la maison d'Israël.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Simon the Canaanite, and Judas Iscariot, who also betrayed Him. 5 These twelve Jesus sent out and commanded them, saying: Do not go into the way of the Gentiles, and do not enter a city of the Samaritans. 6 But go rather to the lost sheep of the house of Israel.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9794" name="Group 2"/>
          <p:cNvGraphicFramePr>
            <a:graphicFrameLocks noGrp="1"/>
          </p:cNvGraphicFramePr>
          <p:nvPr/>
        </p:nvGraphicFramePr>
        <p:xfrm>
          <a:off x="34925" y="44450"/>
          <a:ext cx="9145588"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انتم ذاهبون اكرزوا قائلين انه قد اقترب ملكوت السموات. اشفوا مرضى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طهروا برصا.اقيموا موتى.اخرجوا شياطين.مجانا اخذتم مجانا اعطوا.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En chemin, proclamez que le Règne des cieux s'est approché. 8 Guérissez les malades, ressuscitez les morts, purifiez les lépreux, chassez les démons. Vous avez reçu gratuitement, donnez gratuitement.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as you go, preach, saying, "The kingdom of heaven is at hand.' 8 Heal the sick, cleanse the lepers, raise the dead, cast out demons. Freely you have received, freely give.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0818" name="Group 2"/>
          <p:cNvGraphicFramePr>
            <a:graphicFrameLocks noGrp="1"/>
          </p:cNvGraphicFramePr>
          <p:nvPr/>
        </p:nvGraphicFramePr>
        <p:xfrm>
          <a:off x="34925" y="44450"/>
          <a:ext cx="9145588" cy="5689601"/>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تقتنوا ذهبا ولا فضة ولا نحاسا في مناطقكم. ولا مزودا للطريق ولا ثوبين ولا احذية ولا عصا.لان الفاعل مستحق طعامه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9 Ne vous procurez ni or, ni argent, ni monnaie à mettre dans vos ceintures, 10 ni sac pour la route, ni deux tuniques, ni sandales ni bâton, car l'ouvrier a droit à sa nourriture.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Provide neither gold nor silver nor copper in your money belts, 10 nor bag for your journey, nor two tunics, nor sandals, nor staffs; for a worker is worthy of his food.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1842" name="Group 2"/>
          <p:cNvGraphicFramePr>
            <a:graphicFrameLocks noGrp="1"/>
          </p:cNvGraphicFramePr>
          <p:nvPr/>
        </p:nvGraphicFramePr>
        <p:xfrm>
          <a:off x="34925" y="-26988"/>
          <a:ext cx="9145588" cy="6766560"/>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واية مدينة او قرية دخلتموها فافحصوا من فيها مستحق.واقيموا هناك حتى تخرجوا. وحين تدخلون البيت سلموا عليه. فان كان البيت مستحقا فليات سلامكم عليه.ولكن ان لم يكن مستحقا فليرجع سلامكم اليكم.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Dans quelque ville ou village que vous entriez, informez-vous pour savoir qui est digne de vous recevoir et demeurez là jusqu'à votre départ.12  En entrant dans la maison, saluez-la; 13 si cette maison en est digne, que votre paix vienne sur elle; mais si elle n'en est pas digne, que votre paix revienne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whatever city or town you enter, inquire who in it is worthy, and stay there till you go out. 12 And when you go into a household, greet it. 13 If the household is worthy, let your peace come upon it. But if it is not worthy, let your peace return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2866" name="Group 2"/>
          <p:cNvGraphicFramePr>
            <a:graphicFrameLocks noGrp="1"/>
          </p:cNvGraphicFramePr>
          <p:nvPr/>
        </p:nvGraphicFramePr>
        <p:xfrm>
          <a:off x="107950" y="44450"/>
          <a:ext cx="9072563" cy="5762626"/>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لا يقبلكم ولا يسمع كلامكم فاخرجوا خارجا من ذلك البيت او من تلك المدينة وانفضوا غبار ارجلكم.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 l'on ne vous accueille pas et si l'on n'écoute pas vos paroles, en quittant cette maison ou cette ville, secouez la poussière de vos pieds. </a:t>
                      </a: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whoever will not receive you nor hear your words, when you depart from that house or city, shake off the dust from your feet. </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3890" name="Group 2"/>
          <p:cNvGraphicFramePr>
            <a:graphicFrameLocks noGrp="1"/>
          </p:cNvGraphicFramePr>
          <p:nvPr/>
        </p:nvGraphicFramePr>
        <p:xfrm>
          <a:off x="34925" y="44450"/>
          <a:ext cx="9145588" cy="590175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ستكون لارض سدوم وعمورة يوم الدين حالة اكثر احتمالا مما لتلك المدينة</a:t>
                      </a:r>
                      <a:r>
                        <a:rPr kumimoji="0" lang="en-US" sz="3200" b="0" i="0" u="none" strike="noStrike" cap="none" normalizeH="0" baseline="0">
                          <a:ln>
                            <a:noFill/>
                          </a:ln>
                          <a:solidFill>
                            <a:schemeClr val="bg1"/>
                          </a:solidFill>
                          <a:effectLst/>
                          <a:latin typeface="Arial" charset="0"/>
                          <a:cs typeface="Arial" charset="0"/>
                        </a:rPr>
                        <a:t>.</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 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En vérité, je vous le déclare: au jour du jugement, le pays de Sodome et de Gomorrhe sera traité avec moins de rigueur que cette ville.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Assuredly, I say to you, it will be more tolerable for the land of Sodom and Gomorrah in the day of judgment than for that city!</a:t>
                      </a:r>
                      <a:r>
                        <a:rPr kumimoji="0" lang="en-US" sz="27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292" name="Group 28"/>
          <p:cNvGraphicFramePr>
            <a:graphicFrameLocks noGrp="1"/>
          </p:cNvGraphicFramePr>
          <p:nvPr/>
        </p:nvGraphicFramePr>
        <p:xfrm>
          <a:off x="539750" y="1484313"/>
          <a:ext cx="8137525" cy="42367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Eleventh day of The Month of Amshir</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الحادى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أمشير</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Onzième jour du mois de </a:t>
                      </a:r>
                      <a:r>
                        <a:rPr kumimoji="0" lang="en-US" sz="4000" b="0" i="0" u="none" strike="noStrike" cap="none" normalizeH="0" baseline="0">
                          <a:ln>
                            <a:noFill/>
                          </a:ln>
                          <a:solidFill>
                            <a:srgbClr val="FF9900"/>
                          </a:solidFill>
                          <a:effectLst/>
                          <a:latin typeface="Arial" charset="0"/>
                          <a:cs typeface="Arial" charset="0"/>
                        </a:rPr>
                        <a:t>Amshir</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5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9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6829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5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5938" name="Group 2"/>
          <p:cNvGraphicFramePr>
            <a:graphicFrameLocks noGrp="1"/>
          </p:cNvGraphicFramePr>
          <p:nvPr/>
        </p:nvGraphicFramePr>
        <p:xfrm>
          <a:off x="69850" y="0"/>
          <a:ext cx="9074150" cy="602716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ar-SA" sz="3600" b="0" i="0" u="sng" strike="noStrike" cap="none" normalizeH="0" baseline="0">
                          <a:ln>
                            <a:noFill/>
                          </a:ln>
                          <a:solidFill>
                            <a:srgbClr val="FF9933"/>
                          </a:solidFill>
                          <a:effectLst/>
                          <a:latin typeface="Arial" charset="0"/>
                          <a:cs typeface="Arial" charset="0"/>
                        </a:rPr>
                        <a:t>(</a:t>
                      </a:r>
                      <a:r>
                        <a:rPr kumimoji="0" lang="en-US" sz="3600" b="0" i="0" u="sng" strike="noStrike" cap="none" normalizeH="0" baseline="0">
                          <a:ln>
                            <a:noFill/>
                          </a:ln>
                          <a:solidFill>
                            <a:srgbClr val="FF9933"/>
                          </a:solidFill>
                          <a:effectLst/>
                          <a:latin typeface="Arial" charset="0"/>
                          <a:cs typeface="Times New Roman" pitchFamily="18" charset="0"/>
                        </a:rPr>
                        <a:t>89:36, 29</a:t>
                      </a:r>
                      <a:r>
                        <a:rPr kumimoji="0" lang="ar-EG" sz="3600" b="0" i="0" u="sng" strike="noStrike" cap="none" normalizeH="0" baseline="0">
                          <a:ln>
                            <a:noFill/>
                          </a:ln>
                          <a:solidFill>
                            <a:srgbClr val="FF9933"/>
                          </a:solidFill>
                          <a:effectLst/>
                          <a:latin typeface="Arial" charset="0"/>
                          <a:cs typeface="Arial" charset="0"/>
                        </a:rPr>
                        <a:t>)</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نسله الى الدهر يكون وكرسيه كالشمس امامي.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واجعل الى الابد نسله وكرسيه مثل ايام السموات</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89:36, 29</a:t>
                      </a:r>
                      <a:endParaRPr kumimoji="0" lang="fr-CA" sz="28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Sa dynastie durera toujours; et son trône sera devant moi, comme le soleil.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J'établirai sa dynastie à jamais, et son trône pour la durée des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89:36,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His seed shall endure forever, And his throne as the sun before 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His seed also I will make to endure forever, And his throne as the days of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55949" name="Rectangle 13"/>
          <p:cNvSpPr>
            <a:spLocks noGrp="1" noChangeArrowheads="1"/>
          </p:cNvSpPr>
          <p:nvPr>
            <p:ph type="ctrTitle"/>
          </p:nvPr>
        </p:nvSpPr>
        <p:spPr/>
        <p:txBody>
          <a:bodyPr/>
          <a:lstStyle/>
          <a:p>
            <a:r>
              <a:rPr lang="en-US" sz="1000"/>
              <a:t>11pv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6962" name="Group 2"/>
          <p:cNvGraphicFramePr>
            <a:graphicFrameLocks noGrp="1"/>
          </p:cNvGraphicFramePr>
          <p:nvPr/>
        </p:nvGraphicFramePr>
        <p:xfrm>
          <a:off x="69850" y="44450"/>
          <a:ext cx="8966200" cy="6755640"/>
        </p:xfrm>
        <a:graphic>
          <a:graphicData uri="http://schemas.openxmlformats.org/drawingml/2006/table">
            <a:tbl>
              <a:tblPr rtl="1"/>
              <a:tblGrid>
                <a:gridCol w="431958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( 9 : 18 – 27 )</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يصلّي على انفراد كان التلاميذ معه.فسألهم قائلا من تقول الجموع اني انا. فاجابوا وقالوا يوحنا المعمدان.وآخرون ايليا.وآخرون ان نبيا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Luc 9 : 18 - 27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Or, comme il était en prière à l'écart, les disciples étaient avec lui, et il les interrogea: "Qui suis-je au dire des foules?" 19 Ils répondirent: "Jean le Baptiste; pour d'autres, Elie; pour d'autres,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Luke 9:18-27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it happened, as He was alone praying, that His disciples joined Him, and He asked them, saying, Who do the crowds say that I am? 19 So they answered and said, John the Baptist, but some say Elijah; and others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56973" name="Rectangle 13"/>
          <p:cNvSpPr>
            <a:spLocks noGrp="1" noChangeArrowheads="1"/>
          </p:cNvSpPr>
          <p:nvPr>
            <p:ph type="ctrTitle"/>
          </p:nvPr>
        </p:nvSpPr>
        <p:spPr/>
        <p:txBody>
          <a:bodyPr/>
          <a:lstStyle/>
          <a:p>
            <a:r>
              <a:rPr lang="en-US" sz="1000"/>
              <a:t>11v</a:t>
            </a:r>
          </a:p>
        </p:txBody>
      </p:sp>
    </p:spTree>
  </p:cSld>
  <p:clrMapOvr>
    <a:masterClrMapping/>
  </p:clrMapOvr>
</p:sld>
</file>

<file path=ppt/slides/slide5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7986" name="Group 2"/>
          <p:cNvGraphicFramePr>
            <a:graphicFrameLocks noGrp="1"/>
          </p:cNvGraphicFramePr>
          <p:nvPr/>
        </p:nvGraphicFramePr>
        <p:xfrm>
          <a:off x="69850" y="44450"/>
          <a:ext cx="9074150" cy="6049963"/>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القدماء قام. فقال لهم وانتم من تقولون اني انا.فاجاب بطرس وقال مسيح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فانتهرهم واوصى ان لا يقولوا ذلك لاحد</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tu es un prophète d'autrefois qui est ressuscité. 20 Il leur dit: "Et vous, qui dites-vous que je suis?" Pierre, prenant la parole, répondit: "Le Christ de Dieu. 21 Et lui, avec sévérité, leur ordonna de ne le dire à personne,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say that one of the old prophets has risen again.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said to them, But who do you say that I am? Peter answered and said, The Christ of God. 21 And He strictly warned and commanded them to tell this to no 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9010" name="Group 2"/>
          <p:cNvGraphicFramePr>
            <a:graphicFrameLocks noGrp="1"/>
          </p:cNvGraphicFramePr>
          <p:nvPr/>
        </p:nvGraphicFramePr>
        <p:xfrm>
          <a:off x="107950" y="44450"/>
          <a:ext cx="9072563" cy="6457189"/>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قائلا انه ينبغي ان ابن الانسان يتألم كثيرا ويرفض من الشيوخ ورؤساء الكهنة والكتبة ويقتل وفي اليوم الثالث يقوم  وقال للجميع ان اراد احد ان يأتي ورائي فلينكر نفسه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en expliquant: "Il faut que le Fils de l'homme souffre beaucoup, qu'il soit rejeté par les anciens, les grands prêtres et les scribes, qu'il soit mis à mort et que, le troisième jour, il ressuscite. 23 Puis il dit à tous: "Si quelqu'un veut venir à ma suite, qu'il se renie lui-même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saying, The Son of Man must suffer many things, and be rejected by the elders and chief priests and scribes,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be killed, and be raised the third day. 23 Then He said to them all, If anyone desires to come after Me, let him deny himself,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0034" name="Group 2"/>
          <p:cNvGraphicFramePr>
            <a:graphicFrameLocks noGrp="1"/>
          </p:cNvGraphicFramePr>
          <p:nvPr/>
        </p:nvGraphicFramePr>
        <p:xfrm>
          <a:off x="107950" y="44450"/>
          <a:ext cx="9072563"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ويحمل صليبه كل يوم ويتبعني. فان من اراد ان يخلّص نفسه يهلكها.ومن يهلك نفسه من اجلي فهذا يخلّصها. لانه ماذا ينتفع الانسان لو ربح العالم كله واهلك نفسه او خسرها.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prenne sa croix chaque jour, et qu'il me suive. 24 En effet, qui veut sauver sa vie, la perdra; mais qui perd sa vie à cause de moi, la sauvera. 25 Et quel avantage l'homme a-t-il à gagner le monde entier, s'il se perd ou se ruine lui-même? 26 Car si quelqu'un a honte de moi et de mes paroles,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take up his cross daily, and follow Me. 24 For whoever desires to save his life will lose it, but whoever loses his life for My sake will save it. 25 For what profit is it to a man if he gains the whole world, and is himself destroyed or lost? 26 For whoever is ashamed of Me and My words,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1058" name="Group 2"/>
          <p:cNvGraphicFramePr>
            <a:graphicFrameLocks noGrp="1"/>
          </p:cNvGraphicFramePr>
          <p:nvPr/>
        </p:nvGraphicFramePr>
        <p:xfrm>
          <a:off x="107950" y="115888"/>
          <a:ext cx="9072563" cy="6030342"/>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استحى بي وبكلامي فبهذا يستحي ابن الانسان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متى جاء بمجده ومجد الآب والملائكة القديسين. حقا اقول لكم ان من القيام ههنا قوما لا يذوقون الموت حتى يروا ملكوت الله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 Fils de l'homme aura honte de lui quand il viendra dans sa gloire, et dans celle du Père et des saints anges. 27 Vraiment, je vous le déclare, parmi ceux qui sont ici, certains ne mourront pas avant de voir le Règne de Dieu. </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him the Son of Man will be ashamed when He comes in His own glory, and in His Father's, and of the holy angels 27 But I tell you truly, there are some standing here who shall not taste death till they see the kingdom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208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86208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5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3106" name="Group 2"/>
          <p:cNvGraphicFramePr>
            <a:graphicFrameLocks noGrp="1"/>
          </p:cNvGraphicFramePr>
          <p:nvPr/>
        </p:nvGraphicFramePr>
        <p:xfrm>
          <a:off x="69850" y="0"/>
          <a:ext cx="9074150" cy="6868416"/>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مز</a:t>
                      </a:r>
                      <a:r>
                        <a:rPr kumimoji="0" lang="ar-EG" sz="3200" b="0" i="0" u="sng" strike="noStrike" cap="none" normalizeH="0" baseline="0">
                          <a:ln>
                            <a:noFill/>
                          </a:ln>
                          <a:solidFill>
                            <a:srgbClr val="FF9933"/>
                          </a:solidFill>
                          <a:effectLst/>
                          <a:latin typeface="Arial" charset="0"/>
                          <a:cs typeface="Arial" charset="0"/>
                        </a:rPr>
                        <a:t>مور</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باكر</a:t>
                      </a:r>
                      <a:r>
                        <a:rPr kumimoji="0" lang="ar-SA" sz="3200" b="0" i="0" u="sng" strike="noStrike" cap="none" normalizeH="0" baseline="0">
                          <a:ln>
                            <a:noFill/>
                          </a:ln>
                          <a:solidFill>
                            <a:srgbClr val="FF9933"/>
                          </a:solidFill>
                          <a:effectLst/>
                          <a:latin typeface="Arial" charset="0"/>
                          <a:cs typeface="Arial" charset="0"/>
                        </a:rPr>
                        <a:t>(</a:t>
                      </a:r>
                      <a:r>
                        <a:rPr kumimoji="0" lang="en-US" sz="3200" b="0" i="0" u="sng" strike="noStrike" cap="none" normalizeH="0" baseline="0">
                          <a:ln>
                            <a:noFill/>
                          </a:ln>
                          <a:solidFill>
                            <a:srgbClr val="FF9933"/>
                          </a:solidFill>
                          <a:effectLst/>
                          <a:latin typeface="Arial" charset="0"/>
                          <a:cs typeface="Arial" charset="0"/>
                        </a:rPr>
                        <a:t>107:32, 41-42</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وليرفعوه في مجمع الشعب وليسبحوه في مجلس المشايخ</a:t>
                      </a:r>
                      <a:r>
                        <a:rPr kumimoji="0" lang="en-US"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ويعلي المسكين من الذل ويجعل القبائل مثل قطعان الغنم.  يرى ذلك المستقيمون فيفرحون وكل اثم يسد فاه.</a:t>
                      </a:r>
                      <a:r>
                        <a:rPr kumimoji="0" lang="en-US" sz="3600" b="0" i="0" u="none" strike="noStrike" cap="none" normalizeH="0" baseline="0">
                          <a:ln>
                            <a:noFill/>
                          </a:ln>
                          <a:solidFill>
                            <a:schemeClr val="bg1"/>
                          </a:solidFill>
                          <a:effectLst/>
                          <a:latin typeface="Arial" charset="0"/>
                          <a:cs typeface="Arial" charset="0"/>
                        </a:rPr>
                        <a:t>   </a:t>
                      </a:r>
                      <a:r>
                        <a:rPr kumimoji="0" lang="en-CA" sz="36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chemeClr val="bg1"/>
                          </a:solidFill>
                          <a:effectLst/>
                          <a:latin typeface="Arial" charset="0"/>
                          <a:cs typeface="Arial" charset="0"/>
                        </a:rPr>
                        <a:t> هللويا</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Psaumes </a:t>
                      </a:r>
                      <a:r>
                        <a:rPr kumimoji="0" lang="en-US" sz="2800" b="0" i="0" u="sng" strike="noStrike" cap="none" normalizeH="0" baseline="0">
                          <a:ln>
                            <a:noFill/>
                          </a:ln>
                          <a:solidFill>
                            <a:srgbClr val="FF9933"/>
                          </a:solidFill>
                          <a:effectLst/>
                          <a:latin typeface="Arial" charset="0"/>
                          <a:cs typeface="Times New Roman" pitchFamily="18" charset="0"/>
                        </a:rPr>
                        <a:t>107:32, 41-42</a:t>
                      </a:r>
                      <a:r>
                        <a:rPr kumimoji="0" lang="fr-FR" sz="2800" b="0" i="0" u="sng" strike="noStrike" cap="none" normalizeH="0" baseline="0">
                          <a:ln>
                            <a:noFill/>
                          </a:ln>
                          <a:solidFill>
                            <a:srgbClr val="FF9933"/>
                          </a:solidFill>
                          <a:effectLst/>
                          <a:latin typeface="Arial" charset="0"/>
                          <a:cs typeface="Times New Roman" pitchFamily="18" charset="0"/>
                        </a:rPr>
                        <a:t> 32</a:t>
                      </a:r>
                      <a:r>
                        <a:rPr kumimoji="0" lang="fr-FR" sz="2800" b="0" i="0" u="none" strike="noStrike" cap="none" normalizeH="0" baseline="0">
                          <a:ln>
                            <a:noFill/>
                          </a:ln>
                          <a:solidFill>
                            <a:schemeClr val="bg1"/>
                          </a:solidFill>
                          <a:effectLst/>
                          <a:latin typeface="Arial" charset="0"/>
                          <a:cs typeface="Arial" charset="0"/>
                        </a:rPr>
                        <a:t> 32 Qu'ils l'exaltent dans l'assemblée du peuple et le louent à la séance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des anciens.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41 Il rend les familles</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aussi nombreuses que des troupeaux.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A cette vue, les hommes droits se réjouissent, Alléluia.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107:32, 41-42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Let them exalt Him also in the assembly of the people, And praise Him in the company of the elders. 41 And makes their families like a flock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The righteous see it and rejoice.  Alleluia</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63117" name="Rectangle 13"/>
          <p:cNvSpPr>
            <a:spLocks noGrp="1" noChangeArrowheads="1"/>
          </p:cNvSpPr>
          <p:nvPr>
            <p:ph type="ctrTitle"/>
          </p:nvPr>
        </p:nvSpPr>
        <p:spPr/>
        <p:txBody>
          <a:bodyPr/>
          <a:lstStyle/>
          <a:p>
            <a:r>
              <a:rPr lang="en-US" sz="1000"/>
              <a:t>11pm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4130" name="Group 2"/>
          <p:cNvGraphicFramePr>
            <a:graphicFrameLocks noGrp="1"/>
          </p:cNvGraphicFramePr>
          <p:nvPr/>
        </p:nvGraphicFramePr>
        <p:xfrm>
          <a:off x="69850" y="0"/>
          <a:ext cx="9074150" cy="6165851"/>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مرقس ( 8 : 22 – 29 )</a:t>
                      </a:r>
                      <a:endParaRPr kumimoji="0" lang="ar-SA"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وجاء الى بيت صيدا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فقدموا اليه اعمى وطلبوا اليه ان يلمسه. فاخذ بيد الاعمى واخرجه الى خارج القرية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Marc 8 : 22 - 29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22  </a:t>
                      </a:r>
                      <a:r>
                        <a:rPr kumimoji="0" lang="fr-FR" sz="2800" b="0" i="0" u="none" strike="noStrike" cap="none" normalizeH="0" baseline="0">
                          <a:ln>
                            <a:noFill/>
                          </a:ln>
                          <a:solidFill>
                            <a:schemeClr val="bg1"/>
                          </a:solidFill>
                          <a:effectLst/>
                          <a:latin typeface="Arial" charset="0"/>
                          <a:cs typeface="Arial" charset="0"/>
                        </a:rPr>
                        <a:t>Ils arrivent à Bethsaïda; on lui amène un aveugle et on le supplie de le toucher. 23 Prenant l'aveugle par la main, il le conduisit hors du village.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8:22-29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He came to Bethsaida; and they brought a blind man to Him, and begged Him to touch him. 23 So He took the blind man by the hand and led him out of the town.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64141" name="Rectangle 13"/>
          <p:cNvSpPr>
            <a:spLocks noGrp="1" noChangeArrowheads="1"/>
          </p:cNvSpPr>
          <p:nvPr>
            <p:ph type="ctrTitle"/>
          </p:nvPr>
        </p:nvSpPr>
        <p:spPr/>
        <p:txBody>
          <a:bodyPr/>
          <a:lstStyle/>
          <a:p>
            <a:r>
              <a:rPr lang="en-US" sz="1000"/>
              <a:t>11m</a:t>
            </a:r>
          </a:p>
        </p:txBody>
      </p:sp>
    </p:spTree>
  </p:cSld>
  <p:clrMapOvr>
    <a:masterClrMapping/>
  </p:clrMapOvr>
</p:sld>
</file>

<file path=ppt/slides/slide5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5154" name="Group 2"/>
          <p:cNvGraphicFramePr>
            <a:graphicFrameLocks noGrp="1"/>
          </p:cNvGraphicFramePr>
          <p:nvPr/>
        </p:nvGraphicFramePr>
        <p:xfrm>
          <a:off x="69850" y="115888"/>
          <a:ext cx="9074150" cy="6585585"/>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وتفل في عينيه ووضع يديه عليه وسأله هل ابصر شيئا.  فتطلع وقال ابصر الناس كاشجار يمشون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ثم وضع يديه ايضا على عينيه وجعله يتطلع فعاد صحيحا وابصر كل انسان جليّا.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mit de la salive sur ses yeux, lui imposa les mains et il lui demandait: "Vois-tu quelque chose? 24 Ayant ouvert les yeux, il disait: "J'aperçois les gens, je les vois comme des arbres, mais ils marchent. 25 Puis, Jésus lui posa de nouveau les mains sur les yeux et l'homme vit clair;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had spit on his eyes and put His hands on him, He asked him if he saw anything. 24 And he looked up and said, I see men like trees, walking. 25 Then He put His hands on his eyes again and made him look up. And he was restored and saw everyone clearly.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6178" name="Group 2"/>
          <p:cNvGraphicFramePr>
            <a:graphicFrameLocks noGrp="1"/>
          </p:cNvGraphicFramePr>
          <p:nvPr/>
        </p:nvGraphicFramePr>
        <p:xfrm>
          <a:off x="69850" y="115888"/>
          <a:ext cx="9074150" cy="615886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فارسله الى بيته قائلا لا تدخل القرية ولا تقل لاحد في القرية  ثم خرج يسوع وتلاميذه الى قرى قيصرية فيلبس.وفي الطريق سأل تلاميذه قائلا لهم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était guéri et voyait tout distinctement. Jésus le renvoya chez lui en disant: "N'entre même pas dans le village. 27 Jésus s'en alla avec ses disciples vers les villages voisins de Césarée de Philippe. En chemin, il interrogeait ses disciples: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Then He sent him away to his house, saying, Neither go into the town, nor tell anyone in the town. 27 Now Jesus and His disciples went out to the towns of Caesarea Philippi; and on the road He asked His disciples, saying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7202" name="Group 2"/>
          <p:cNvGraphicFramePr>
            <a:graphicFrameLocks noGrp="1"/>
          </p:cNvGraphicFramePr>
          <p:nvPr/>
        </p:nvGraphicFramePr>
        <p:xfrm>
          <a:off x="107950" y="44450"/>
          <a:ext cx="9001125" cy="6429504"/>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يقول الناس اني انا. فاجابوا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يوحنا المعمدان.وآخرون ايليا.وآخرون واحد من الانبياء. فقال لهم وانتم من تقولون اني انا.فاجاب بطرس وقال له انت المسيح.</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 suis-je, au dire des hommes? 28 Ils lui dirent: "Jean le Baptiste; pour d'autres, Elie; pour d'autres, l'un des prophètes. 29  Et il leur demandait: "Et vous, qui dites-vous que je suis." Prenant la parole, Pierre lui répond: "Tu es le Christ."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do men say that I am? 28 So they answered, John the Baptist; but some say, Elijah; and others, one of the prophets. 29 He said to them, But who do you say that I am? Peter answered and said to Him, You are the Christ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22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86822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86822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86822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5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0274" name="Group 2"/>
          <p:cNvGraphicFramePr>
            <a:graphicFrameLocks noGrp="1"/>
          </p:cNvGraphicFramePr>
          <p:nvPr/>
        </p:nvGraphicFramePr>
        <p:xfrm>
          <a:off x="69850" y="44450"/>
          <a:ext cx="9074150" cy="6315647"/>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رسالة بولس الرسول الثانية إلى أهل</a:t>
                      </a:r>
                      <a:r>
                        <a:rPr kumimoji="0" lang="ar-EG" sz="2800" b="0" i="0" u="sng" strike="noStrike" cap="none" normalizeH="0" baseline="0">
                          <a:ln>
                            <a:noFill/>
                          </a:ln>
                          <a:solidFill>
                            <a:srgbClr val="FF9900"/>
                          </a:solidFill>
                          <a:effectLst/>
                          <a:latin typeface="Arial" charset="0"/>
                          <a:cs typeface="Arial" charset="0"/>
                        </a:rPr>
                        <a:t> العبرانيين </a:t>
                      </a:r>
                      <a:r>
                        <a:rPr kumimoji="0" lang="ar-SA" sz="2800" b="0" i="0" u="sng" strike="noStrike" cap="none" normalizeH="0" baseline="0">
                          <a:ln>
                            <a:noFill/>
                          </a:ln>
                          <a:solidFill>
                            <a:srgbClr val="FF9900"/>
                          </a:solidFill>
                          <a:effectLst/>
                          <a:latin typeface="Arial" charset="0"/>
                          <a:cs typeface="Arial" charset="0"/>
                        </a:rPr>
                        <a:t>(</a:t>
                      </a:r>
                      <a:r>
                        <a:rPr kumimoji="0" lang="fr-FR" sz="2800" b="0" i="0" u="sng" strike="noStrike" cap="none" normalizeH="0" baseline="0">
                          <a:ln>
                            <a:noFill/>
                          </a:ln>
                          <a:solidFill>
                            <a:srgbClr val="FF9900"/>
                          </a:solidFill>
                          <a:effectLst/>
                          <a:latin typeface="Arial" charset="0"/>
                          <a:cs typeface="Arial" charset="0"/>
                        </a:rPr>
                        <a:t>4:14 - 5:1-14</a:t>
                      </a:r>
                      <a:r>
                        <a:rPr kumimoji="0" lang="en-US" sz="2800" b="0" i="0" u="sng" strike="noStrike" cap="none" normalizeH="0" baseline="0">
                          <a:ln>
                            <a:noFill/>
                          </a:ln>
                          <a:solidFill>
                            <a:schemeClr val="tx1"/>
                          </a:solidFill>
                          <a:effectLst/>
                          <a:latin typeface="Arial" charset="0"/>
                          <a:cs typeface="Arial" charset="0"/>
                        </a:rPr>
                        <a:t> </a:t>
                      </a:r>
                      <a:r>
                        <a:rPr kumimoji="0" lang="ar-SA" sz="28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 لنا رئيس كهنة عظيم قد اجتاز السموات يسوع ابن الله فلنتمسك بالاقرار. لان ليس لنا رئيس كهنة غير قادر ان يرثي لضعفاتنا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Hébreux 4:14 - 5:1-14</a:t>
                      </a:r>
                      <a:r>
                        <a:rPr kumimoji="0" lang="en-US" sz="2800" b="0" i="0" u="none" strike="noStrike" cap="none" normalizeH="0" baseline="0">
                          <a:ln>
                            <a:noFill/>
                          </a:ln>
                          <a:solidFill>
                            <a:schemeClr val="tx1"/>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Ayant donc un grand prêtre éminent, qui a traversé les cieux, Jésus, le Fils de Dieu, tenons ferme la confession de foi. 15 Nous n'avons pas, en effet, un grand prêtre incapable de compatir à nos faiblesses;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4:14-5:14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Seeing then that we have a great High Priest who has passed through the heavens, Jesus the Son of God, let us hold fast our confession. 15 For we do not have a High Priest who cannot sympathize with our weaknesses, </a:t>
                      </a:r>
                      <a:endParaRPr kumimoji="0" lang="en-US" sz="2800" b="0" i="0" u="sng"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70285" name="Rectangle 13"/>
          <p:cNvSpPr>
            <a:spLocks noGrp="1" noChangeArrowheads="1"/>
          </p:cNvSpPr>
          <p:nvPr>
            <p:ph type="ctrTitle"/>
          </p:nvPr>
        </p:nvSpPr>
        <p:spPr/>
        <p:txBody>
          <a:bodyPr/>
          <a:lstStyle/>
          <a:p>
            <a:r>
              <a:rPr lang="en-US" sz="1000"/>
              <a:t>11p</a:t>
            </a:r>
          </a:p>
        </p:txBody>
      </p:sp>
    </p:spTree>
  </p:cSld>
  <p:clrMapOvr>
    <a:masterClrMapping/>
  </p:clrMapOvr>
</p:sld>
</file>

<file path=ppt/slides/slide5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1298" name="Group 2"/>
          <p:cNvGraphicFramePr>
            <a:graphicFrameLocks noGrp="1"/>
          </p:cNvGraphicFramePr>
          <p:nvPr/>
        </p:nvGraphicFramePr>
        <p:xfrm>
          <a:off x="69850" y="0"/>
          <a:ext cx="9074150" cy="6094413"/>
        </p:xfrm>
        <a:graphic>
          <a:graphicData uri="http://schemas.openxmlformats.org/drawingml/2006/table">
            <a:tbl>
              <a:tblPr rtl="1"/>
              <a:tblGrid>
                <a:gridCol w="5364162">
                  <a:extLst>
                    <a:ext uri="{9D8B030D-6E8A-4147-A177-3AD203B41FA5}">
                      <a16:colId xmlns:a16="http://schemas.microsoft.com/office/drawing/2014/main" val="20000"/>
                    </a:ext>
                  </a:extLst>
                </a:gridCol>
                <a:gridCol w="370998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مجرب في كل شيء مثلنا بلا خطية فلنتقدم بثقة الى عرش النعمة لكي ننال رحمة ونجد نعمة عونا في حينه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a été éprouvé en tous points à notre ressemblance, mais sans pécher. 16 Avançons-nous donc avec pleine assurance vers le trône de la grâce, afin d'obtenir miséricorde et de trouver grâce, pour être aidés en temps voulu.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was in all points tempted as we are, yet without sin. 16 Let us therefore come boldly to the throne of grace, that we may obtain mercy and find grace to help in time of need.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2322" name="Group 2"/>
          <p:cNvGraphicFramePr>
            <a:graphicFrameLocks noGrp="1"/>
          </p:cNvGraphicFramePr>
          <p:nvPr/>
        </p:nvGraphicFramePr>
        <p:xfrm>
          <a:off x="69850" y="0"/>
          <a:ext cx="9074150" cy="6840855"/>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مأخوذ من الناس يقام لاجل الناس في ما للّه لكي يقدم قرابين وذبائح عن الخطايا قادرا ان يترفق بالجهال والضالين اذ هو ايضا محاط بالضعف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Tout grand prêtre, en effet, pris d'entre les hommes est établi en faveur des hommes pour leurs rapports avec Dieu. Son rôle est d'offrir des dons et des sacrifices pour les péchés. 2 Il est capable d'avoir de la compréhension pour ceux qui ne savent pas et s'égarent, car il est, lui aussi, atteint de tous côtés par la faiblesse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every high priest taken from among men is appointed for men in things pertaining to God, that he may offer both gifts and sacrifices for sins. 2 He can have compassion on those who are ignorant and going astray, since he himself is also subject to weakness.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3346" name="Group 2"/>
          <p:cNvGraphicFramePr>
            <a:graphicFrameLocks noGrp="1"/>
          </p:cNvGraphicFramePr>
          <p:nvPr/>
        </p:nvGraphicFramePr>
        <p:xfrm>
          <a:off x="69850" y="0"/>
          <a:ext cx="9074150" cy="6766560"/>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0525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ولهذا الضعف يلتزم انه كما يقدم عن الخطايا لاجل الشعب هكذا ايضا لاجل نفسه. ولا يأخذ احد هذه الوظيفة بنفسه بل المدعو من الله كما هرون ايضا.  كذلك المسيح ايضا لم يمجد نفسه ليصير رئيس كهنة بل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50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à cause d'elle, il doit offrir, pour lui-même aussi bien que pour le peuple, des sacrifices pour les péchés.4 On ne s'attribue pas à soi-même cet honneur, on le reçoit par appel de Dieu, comme ce fut le cas pour Aaron. 5 C'est ainsi que le Christ non plus ne s'est pas attribué à lui-même la gloire de devenir grand prêtre;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Because of this he is required as for the people, so also for himself, to offer sacrifices for sins. 4 And no man takes this honor to himself, but he who is called by God, just as Aaron was. 5 So also Christ did not glorify Himself to become High Priest,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4370" name="Group 2"/>
          <p:cNvGraphicFramePr>
            <a:graphicFrameLocks noGrp="1"/>
          </p:cNvGraphicFramePr>
          <p:nvPr/>
        </p:nvGraphicFramePr>
        <p:xfrm>
          <a:off x="107950" y="0"/>
          <a:ext cx="9036050" cy="6342698"/>
        </p:xfrm>
        <a:graphic>
          <a:graphicData uri="http://schemas.openxmlformats.org/drawingml/2006/table">
            <a:tbl>
              <a:tblPr rtl="1"/>
              <a:tblGrid>
                <a:gridCol w="44275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قال له انت ابني انا اليوم ولدتك.كما يقول ايضا في موضع آخر انت كاهن الى الابد على رتبة ملكي صادق.الذي في ايام جسده اذ قدم</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l'a reçue de celui qui lui a dit: Tu es mon fils, moi, aujourd'hui, je t'ai engendré, 6 conformément à cette autre parole: Tu es prêtre pour l'éternité à la manière de Melkisédeq.7 C'est lui qui, au cours de sa vie terrestre, offrit prières et supplications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it was He who said to Him: You are My Son, Today I have begotten You. 6 As He also says in another place: You are a priest forever According to the order of Melchizedek; 7 who, in the days of His flesh, when He had offered up prayers and supplications,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5394" name="Group 2"/>
          <p:cNvGraphicFramePr>
            <a:graphicFrameLocks noGrp="1"/>
          </p:cNvGraphicFramePr>
          <p:nvPr/>
        </p:nvGraphicFramePr>
        <p:xfrm>
          <a:off x="69850" y="0"/>
          <a:ext cx="9074150" cy="6912293"/>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بصراخ شديد ودموع طلبات وتضرعات للقادر ان يخلصه من الموت وسمع له من اجل تقواه مع كونه ابنا تعلّم الطاعة مما تألم به واذ كمّل صار لجميع الذين يطيعونه سبب خلاص ابدي</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avec grand cri et larmes à celui qui pouvait le sauver de la mort, et il fut exaucé en raison de sa soumission. 8 Tout Fils qu'il était, il apprit par ses souffrances l'obéissance,9 et, conduit jusqu'à son propre accomplissement, il devint pour tous ceux qui lui obéissent cause de salut éternel,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with vehement cries and tears to Him who was able to save Him from death, and was heard because of His godly fear, 8 though He was a Son, yet He learned obedience by the things which He suffered. 9 And having been perfected, He became the author of eternal salvation to all who obey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6418" name="Group 2"/>
          <p:cNvGraphicFramePr>
            <a:graphicFrameLocks noGrp="1"/>
          </p:cNvGraphicFramePr>
          <p:nvPr/>
        </p:nvGraphicFramePr>
        <p:xfrm>
          <a:off x="69850" y="0"/>
          <a:ext cx="9074150" cy="5949951"/>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مدعوّا من الله رئيس كهنة على رتبة ملكي صادق  الذي من جهته الكلام كثير عندنا وعسر التفسير لننطق به اذ قد صرتم متباطئي المسامع. لانكم اذ كان ينبغي ان تكونوا معلّمين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ayant été proclamé par Dieu grand prêtre à la manière de Melkisédeq.11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Sur ce sujet, nous avons bien des choses à dire et leur explication s'avère difficile, car vous êtes devenus lents à comprendre.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called by God as High Priest according to the order of Melchizedek, 11 of whom we have much to say, and hard to explain, since you have become dull of hearing. 12 For though by this time you ought to be teachers,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7442" name="Group 2"/>
          <p:cNvGraphicFramePr>
            <a:graphicFrameLocks noGrp="1"/>
          </p:cNvGraphicFramePr>
          <p:nvPr/>
        </p:nvGraphicFramePr>
        <p:xfrm>
          <a:off x="69850" y="0"/>
          <a:ext cx="9074150" cy="6766560"/>
        </p:xfrm>
        <a:graphic>
          <a:graphicData uri="http://schemas.openxmlformats.org/drawingml/2006/table">
            <a:tbl>
              <a:tblPr rtl="1"/>
              <a:tblGrid>
                <a:gridCol w="5219700">
                  <a:extLst>
                    <a:ext uri="{9D8B030D-6E8A-4147-A177-3AD203B41FA5}">
                      <a16:colId xmlns:a16="http://schemas.microsoft.com/office/drawing/2014/main" val="20000"/>
                    </a:ext>
                  </a:extLst>
                </a:gridCol>
                <a:gridCol w="3854450">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لسبب طول الزمان تحتاجون ان يعلمكم احد ما هي اركان بداءة اقوال الله وصرتم محتاجين الى اللبن لا الى طعام قوي.لان كل من يتناول اللبن هو عديم الخبرة في كلام البر لانه طفل.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Vous devriez être, depuis le temps, des maîtres et vous avez de nouveau  besoin qu'on vous enseigne les tout premiers éléments des paroles de Dieu.13 Vous êtes arrivés au point d'avoir besoin de lait, non de nourriture solide. Quiconque en est encore au lait ne peut suivre un raisonnement sur ce qui est juste, car c'est un bébé.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you need someone to teach you again the first principles of the oracles of God; and you have come to need milk and not solid food. 13 For everyone who partakes only of milk is unskilled in the word of righteousness, for he is a babe.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8466" name="Group 2"/>
          <p:cNvGraphicFramePr>
            <a:graphicFrameLocks noGrp="1"/>
          </p:cNvGraphicFramePr>
          <p:nvPr/>
        </p:nvGraphicFramePr>
        <p:xfrm>
          <a:off x="69850" y="0"/>
          <a:ext cx="9074150" cy="5878513"/>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الطعام القوي فللبالغين الذين بسبب التمرن قد صارت لهم الحواس مدربة على التمييز بين الخير والشر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Les adultes, par contre, prennent de la nourriture solide, eux qui, par la pratique, ont les sens exercés à discerner ce qui est bon et ce qui est mauvais.</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solid food belongs to those who are of full age, that is, those who by reason of use have their senses exercised to discern both good and evil.</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949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5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051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8805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88051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5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2562" name="Group 2"/>
          <p:cNvGraphicFramePr>
            <a:graphicFrameLocks noGrp="1"/>
          </p:cNvGraphicFramePr>
          <p:nvPr/>
        </p:nvGraphicFramePr>
        <p:xfrm>
          <a:off x="69850" y="0"/>
          <a:ext cx="9074150" cy="6526213"/>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22764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a:t>
                      </a:r>
                      <a:r>
                        <a:rPr kumimoji="0" lang="ar-EG" sz="3200" b="0" i="0" u="sng" strike="noStrike" cap="none" normalizeH="0" baseline="0">
                          <a:ln>
                            <a:noFill/>
                          </a:ln>
                          <a:solidFill>
                            <a:srgbClr val="FF9900"/>
                          </a:solidFill>
                          <a:effectLst/>
                          <a:latin typeface="Arial" charset="0"/>
                          <a:cs typeface="Arial" charset="0"/>
                        </a:rPr>
                        <a:t>بطرس</a:t>
                      </a:r>
                      <a:r>
                        <a:rPr kumimoji="0" lang="ar-SA" sz="3200" b="0" i="0" u="sng" strike="noStrike" cap="none" normalizeH="0" baseline="0">
                          <a:ln>
                            <a:noFill/>
                          </a:ln>
                          <a:solidFill>
                            <a:srgbClr val="FF9900"/>
                          </a:solidFill>
                          <a:effectLst/>
                          <a:latin typeface="Arial" charset="0"/>
                          <a:cs typeface="Arial" charset="0"/>
                        </a:rPr>
                        <a:t> الرسول الأولى</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1 :1 - 9 </a:t>
                      </a:r>
                      <a:r>
                        <a:rPr kumimoji="0" lang="ar-SA" sz="32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بطرس رسول يسوع المسيح الى المتغربين من شتات بنتس وغلاطية وكبدوكية واسيا وبيثينية المختارين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1 : 1 - 9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Pierre, apôtre de Jésus Christ, aux élus qui vivent en étrangers dans la dispersion, dans le Pont, la Galatie, la Cappadoce, l'Asie et la Bithynie,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Peter, an apostle of Jesus Christ, To the pilgrims of the Dispersion in Pontus, Galatia, Cappadocia, Asia, and Bithynia,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82573" name="Rectangle 13"/>
          <p:cNvSpPr>
            <a:spLocks noGrp="1" noChangeArrowheads="1"/>
          </p:cNvSpPr>
          <p:nvPr>
            <p:ph type="ctrTitle"/>
          </p:nvPr>
        </p:nvSpPr>
        <p:spPr/>
        <p:txBody>
          <a:bodyPr/>
          <a:lstStyle/>
          <a:p>
            <a:r>
              <a:rPr lang="en-US" sz="1000"/>
              <a:t>11c</a:t>
            </a:r>
          </a:p>
        </p:txBody>
      </p:sp>
    </p:spTree>
  </p:cSld>
  <p:clrMapOvr>
    <a:masterClrMapping/>
  </p:clrMapOvr>
</p:sld>
</file>

<file path=ppt/slides/slide5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3586" name="Group 2"/>
          <p:cNvGraphicFramePr>
            <a:graphicFrameLocks noGrp="1"/>
          </p:cNvGraphicFramePr>
          <p:nvPr/>
        </p:nvGraphicFramePr>
        <p:xfrm>
          <a:off x="69850" y="115888"/>
          <a:ext cx="9074150" cy="5903914"/>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بمقتضى علم الله الآب السابق في تقديس الروح للطاعة ورشّ دم يسوع المسيح.لتكثر لكم النعمة والسلام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élus selon le dessein de Dieu le Père, par la sanctification de l'Esprit, pour obéir à Jésus Christ et avoir part à l'aspersion de son sang. Qua la grâce et la paix vous viennent en abondance.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elect according to the foreknowledge of God the Father, in sanctification of the Spirit, for obedience and sprinkling of the blood of Jesus Christ: Grace to you and peace be multiplied.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4610" name="Group 2"/>
          <p:cNvGraphicFramePr>
            <a:graphicFrameLocks noGrp="1"/>
          </p:cNvGraphicFramePr>
          <p:nvPr/>
        </p:nvGraphicFramePr>
        <p:xfrm>
          <a:off x="69850" y="0"/>
          <a:ext cx="9074150" cy="613187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مبارك الله ابو ربنا يسوع المسيح الذي حسب رحمته الكثيرة ولدنا ثانية لرجاء حيّ بقيامة يسوع المسيح من الاموات لميراث لا يفنى</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Béni soit Dieu, le Père de notre Seigneur Jésus Christ: dans sa grande miséricorde, il nous a fait renaître pour une espérance vivante, par la résurrection de Jésus Christ d'entre les morts, 4 pour un héritage qui ne se peut corrompre, ni souiller,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be the God and Father of our Lord Jesus Christ, who according to His abundant mercy has begotten us again to a living hope through the resurrection of Jesus Christ from the dead, 4 to an inheritance incorruptible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5634" name="Group 2"/>
          <p:cNvGraphicFramePr>
            <a:graphicFrameLocks noGrp="1"/>
          </p:cNvGraphicFramePr>
          <p:nvPr/>
        </p:nvGraphicFramePr>
        <p:xfrm>
          <a:off x="69850" y="0"/>
          <a:ext cx="9074150" cy="6904992"/>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يتدنس ولا يضمحل محفوظ في السموات لاجلكم انتم الذين بقوة الله محروسون بايمان لخلاص مستعد ان يعلن في الزمان الاخير.  الذي به تبتهجون مع انكم الآن ان كان يجب تحزنون يسيرا بتجارب متنوعة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ni flétrir; cet héritage vous est réservé dans les cieux, 5 à vous que la puissance de Dieu garde par la foi pour le salut prêt à se révéler au moment de la fin. 6 Aussi tressaillez-vous d'allégresse même s'il faut que, pour un peu de temps, vous soyez affligés par diverses épreuves,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undefiled and that does not fade away, reserved in heaven for you, 5 who are kept by the power of God through faith for salvation ready to be revealed in the last time. 6 In this you greatly rejoice, though now for a little while, if need be, you have been grieved by various trials,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6658" name="Group 2"/>
          <p:cNvGraphicFramePr>
            <a:graphicFrameLocks noGrp="1"/>
          </p:cNvGraphicFramePr>
          <p:nvPr/>
        </p:nvGraphicFramePr>
        <p:xfrm>
          <a:off x="69850" y="0"/>
          <a:ext cx="9074150" cy="5591176"/>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تكون تزكية ايمانكم وهي اثمن من الذهب الفاني مع انه يمتحن بالنار توجد للمدح والكرامة والمجد عند استعلان يسوع المسيح</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afin que la valeur éprouvée de votre foi - beaucoup plus précieuse que l'or périssable qui pourtant est éprouvé par le feu - obtienne louange, gloire et honneur lors de la révélation de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that the genuineness of your faith, being much more precious than gold that perishes, though it is tested by fire, may be found to praise, honor, and glory at the revelation of Jesus Christ,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7682" name="Group 2"/>
          <p:cNvGraphicFramePr>
            <a:graphicFrameLocks noGrp="1"/>
          </p:cNvGraphicFramePr>
          <p:nvPr/>
        </p:nvGraphicFramePr>
        <p:xfrm>
          <a:off x="69850" y="115888"/>
          <a:ext cx="9074150" cy="6391594"/>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ذلك وان لم تروه تحبونه.ذلك وان كنتم لا ترونه الآن لكن تؤمنون به فتبتهجون بفرح لا ينطق به ومجيد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نائلين غاية ايمانكم خلاص النفوس.</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Lui que vous aimez sans l'avoir vu, en qui vous croyez sans le voir encore; aussi tressaillez-vous d'une joie ineffable et glorieuse, </a:t>
                      </a:r>
                      <a:r>
                        <a:rPr kumimoji="0" lang="ar-EG" sz="2800" b="0" i="0" u="none" strike="noStrike" cap="none" normalizeH="0" baseline="0">
                          <a:ln>
                            <a:noFill/>
                          </a:ln>
                          <a:solidFill>
                            <a:schemeClr val="bg1"/>
                          </a:solidFill>
                          <a:effectLst/>
                          <a:latin typeface="Arial" charset="0"/>
                          <a:cs typeface="Arial" charset="0"/>
                        </a:rPr>
                        <a:t>9 </a:t>
                      </a:r>
                      <a:r>
                        <a:rPr kumimoji="0" lang="fr-FR" sz="2800" b="0" i="0" u="none" strike="noStrike" cap="none" normalizeH="0" baseline="0">
                          <a:ln>
                            <a:noFill/>
                          </a:ln>
                          <a:solidFill>
                            <a:schemeClr val="bg1"/>
                          </a:solidFill>
                          <a:effectLst/>
                          <a:latin typeface="Arial" charset="0"/>
                          <a:cs typeface="Arial" charset="0"/>
                        </a:rPr>
                        <a:t>en remportant, comme prix de la foi, le salut de vos âmes.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whom having not seen you love. Though now you do not see Him, yet believing, you rejoice with joy inexpressible and full of glory, 9 receiving the end of your faith--the salvation of your souls.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870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973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8897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88973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88973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5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1778" name="Group 2"/>
          <p:cNvGraphicFramePr>
            <a:graphicFrameLocks noGrp="1"/>
          </p:cNvGraphicFramePr>
          <p:nvPr/>
        </p:nvGraphicFramePr>
        <p:xfrm>
          <a:off x="69850" y="0"/>
          <a:ext cx="9074150" cy="6931279"/>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2060575">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2800" b="0" i="0" u="sng" strike="noStrike" cap="none" normalizeH="0" baseline="0">
                          <a:ln>
                            <a:noFill/>
                          </a:ln>
                          <a:solidFill>
                            <a:srgbClr val="FF9900"/>
                          </a:solidFill>
                          <a:effectLst/>
                          <a:latin typeface="Arial" charset="0"/>
                          <a:cs typeface="Arial" charset="0"/>
                        </a:rPr>
                        <a:t>12:1-24)</a:t>
                      </a:r>
                      <a:r>
                        <a:rPr kumimoji="0" lang="ar-EG" sz="2800" b="0" i="0" u="sng" strike="noStrike" cap="none" normalizeH="0" baseline="0">
                          <a:ln>
                            <a:noFill/>
                          </a:ln>
                          <a:solidFill>
                            <a:srgbClr val="FF9900"/>
                          </a:solidFill>
                          <a:effectLst/>
                          <a:latin typeface="Arial" charset="0"/>
                          <a:cs typeface="Arial" charset="0"/>
                        </a:rPr>
                        <a:t>)</a:t>
                      </a:r>
                      <a:endParaRPr kumimoji="0" lang="en-US"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ذلك الوقت مدّ هيرودس الملك يديه ليسيء الى اناس من الكنيسة.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فقتل يعقوب اخا يوحنا بالسيف. واذ رأى ان ذلك يرضي اليهود عاد فقبض على بطرس ايضا</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a:t>
                      </a:r>
                      <a:r>
                        <a:rPr kumimoji="0" lang="en-US" sz="2800" b="0" i="0" u="sng" strike="noStrike" cap="none" normalizeH="0" baseline="0">
                          <a:ln>
                            <a:noFill/>
                          </a:ln>
                          <a:solidFill>
                            <a:srgbClr val="FF9900"/>
                          </a:solidFill>
                          <a:effectLst/>
                          <a:latin typeface="Arial" charset="0"/>
                          <a:cs typeface="Arial" charset="0"/>
                        </a:rPr>
                        <a:t>12:1-24</a:t>
                      </a:r>
                      <a:endParaRPr kumimoji="0" lang="fr-CA" sz="28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 cette époque-là, le roi Hérode entreprit de mettre à mal certains membres de l'Eglise. Il supprima par le glaive Jacques, le frère de Jean. Et, quand il eut constaté la satisfaction des Juifs, il fit procéder à une nouvelle arrestation, celle de Pierre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12:1-24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about that time Herod the king stretched out his hand to harass some from the church. 2 Then he killed James the brother of John with the sword. 3 And because he saw that it pleased the Jews, he proceeded further to seize Peter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91789" name="Rectangle 13"/>
          <p:cNvSpPr>
            <a:spLocks noGrp="1" noChangeArrowheads="1"/>
          </p:cNvSpPr>
          <p:nvPr>
            <p:ph type="ctrTitle"/>
          </p:nvPr>
        </p:nvSpPr>
        <p:spPr/>
        <p:txBody>
          <a:bodyPr/>
          <a:lstStyle/>
          <a:p>
            <a:r>
              <a:rPr lang="en-US" sz="1000"/>
              <a:t>11a</a:t>
            </a:r>
          </a:p>
        </p:txBody>
      </p:sp>
    </p:spTree>
  </p:cSld>
  <p:clrMapOvr>
    <a:masterClrMapping/>
  </p:clrMapOvr>
</p:sld>
</file>

<file path=ppt/slides/slide5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2802" name="Group 2"/>
          <p:cNvGraphicFramePr>
            <a:graphicFrameLocks noGrp="1"/>
          </p:cNvGraphicFramePr>
          <p:nvPr/>
        </p:nvGraphicFramePr>
        <p:xfrm>
          <a:off x="69850" y="0"/>
          <a:ext cx="8966200" cy="6454776"/>
        </p:xfrm>
        <a:graphic>
          <a:graphicData uri="http://schemas.openxmlformats.org/drawingml/2006/table">
            <a:tbl>
              <a:tblPr rtl="1"/>
              <a:tblGrid>
                <a:gridCol w="446405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22050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ايام الفطير. ولما امسكه وضعه في السجن مسلما اياه الى اربعة ارابع من العسكر ليحرسوه ناويا ان يقدمه بعد الفصح الى الشعب. فكان بطرس محروسا في السجن.واما الكنيسة فكانت تصير منها صلاة بلجاجة الى الله من اجله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c'était les jours des pains sans levain. L'ayant fait appréhender, 4 il le mit en prison et le confia à la garde de quatre escouades de quatre soldats; il se proposait de le citer devant le peuple après la fête de la Pâque.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Now it was during the Days of Unleavened Bread. 4 So when he had arrested him, he put him in prison, and delivered him to four squads of soldiers to keep him, intending to bring him before the people after Passover.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3826" name="Group 2"/>
          <p:cNvGraphicFramePr>
            <a:graphicFrameLocks noGrp="1"/>
          </p:cNvGraphicFramePr>
          <p:nvPr/>
        </p:nvGraphicFramePr>
        <p:xfrm>
          <a:off x="69850" y="115888"/>
          <a:ext cx="9074150" cy="676656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 هيرودس مزمعا ان يقدمه كان بطرس في تلك الليلة نائما بين عسكريين مربوطا بسلسلتين.وكان قدام الباب حراس يحرسون السجن.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Pierre était donc en prison, mais la prière ardente de l'Église montait sans relâche vers Dieu à son intention. 6 Hérode allait le faire comparaître. Cette nuit-là, Pierre dormait entre deux soldats, maintenu par deux chaînes, et des gardes étaient en faction devant la porte.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Peter was therefore kept in prison, but constant prayer was offered to God for him by the church. 6 And when Herod was about to bring him out, that night Peter was sleeping, bound with two chains between two soldiers; and the guards before the door were keeping the prison.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4850" name="Group 2"/>
          <p:cNvGraphicFramePr>
            <a:graphicFrameLocks noGrp="1"/>
          </p:cNvGraphicFramePr>
          <p:nvPr/>
        </p:nvGraphicFramePr>
        <p:xfrm>
          <a:off x="69850" y="44450"/>
          <a:ext cx="9074150" cy="684276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واذا ملاك الرب اقبل ونور اضاء في البيت.فضرب جنب بطرس وايقظه قائلا قم عاجلا.فسقطت السلسلتان من يديه. وقال له الملاك تمنطق والبس نعليك.ففعل هكذا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فقال له البس رداءك واتبعني.</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Mais, tout à coup, l'ange du Seigneur surgit et le local fut inondé de lumière. L'ange réveilla Pierre en lui frappant le côté: "Lève-toi vite!" lui dit-il. Les chaînes se détachèrent des mains de Pierre. 8 Et l'ange de poursuivre: "Mets ta ceinture et lace tes sandales!" Ce qu'il fit. L'ange ajouta: "Passe ton manteau et suis-moi!"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Now behold, an angel of the Lord stood by him, and a light shone in the prison; and he struck Peter on the side and raised him up, saying, Arise quickly! And his chains fell off his hands. 8 Then the angel said to him, Gird yourself and tie on your sandals; and so he did. And he said to him, Put on your garment and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5874" name="Group 2"/>
          <p:cNvGraphicFramePr>
            <a:graphicFrameLocks noGrp="1"/>
          </p:cNvGraphicFramePr>
          <p:nvPr/>
        </p:nvGraphicFramePr>
        <p:xfrm>
          <a:off x="69850" y="44450"/>
          <a:ext cx="9074150" cy="6796405"/>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 يتبعه.وكان لا يعلم ان الذي جرى بواسطة الملاك هو حقيقي بل يظن انه ينظر رؤيا. فجازا المحرس الاول والثاني وأتيا الى باب الحديد الذي يؤدي الى المدينة فانفتح لهما من ذاته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Pierre sortit à sa suite: il ne se rendait pas compte que l'intervention de l'ange était réelle, mais croyait avoir une vision.10 Ils passèrent ainsi un premier poste de garde, puis un second, et arrivèrent à la porte de fer qui donnait sur la ville: elle s'ouvrit toute seule devant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So he went out and followed him, and did not know that what was done by the angel was real, but thought he was seeing a vision. 10 When they were past the first and the second guard posts, they came to the iron gate that leads to the city, which opened to them of its own accord;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6898" name="Group 2"/>
          <p:cNvGraphicFramePr>
            <a:graphicFrameLocks noGrp="1"/>
          </p:cNvGraphicFramePr>
          <p:nvPr/>
        </p:nvGraphicFramePr>
        <p:xfrm>
          <a:off x="69850" y="44450"/>
          <a:ext cx="9074150" cy="679640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فخرجا وتقدما زقاقا واحدا وللوقت فارقه الملاك  فقال بطرس وهو قد رجع الى نفسه الآن علمت يقينا ان الرب ارسل ملاكه وانقذني من يد هيرودس ومن كل انتظار شعب اليهود.</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Une fois dehors, ils allèrent au bout de la rue et soudain l'ange quitta Pierre,11 qui reprit alors ses esprits: "Cette fois, se dit-il, je comprends: c'est vrai que le Seigneur a envoyé son ange et m'a fait échapper aux mains d'Hérode et à toute l'attente du peuple des Juifs</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they went out and went down one street, and immediately the angel departed from him. 11 And when Peter had come to himself, he said, Now I know for certain that the Lord has sent His angel, and has delivered me from the hand of Herod and from all the expectation of the Jewish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7922" name="Group 2"/>
          <p:cNvGraphicFramePr>
            <a:graphicFrameLocks noGrp="1"/>
          </p:cNvGraphicFramePr>
          <p:nvPr/>
        </p:nvGraphicFramePr>
        <p:xfrm>
          <a:off x="69850" y="44450"/>
          <a:ext cx="9074150" cy="5942965"/>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جاء وهو منتبه الى بيت مريم ام يوحنا الملقب مرقس حيث كان كثيرون مجتمعين وهم يصلّون. فلما قرع بطرس باب الدهليز جاءت جارية اسمها رودا لتسمع.</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se repéra et gagna la maison de Marie, la mère de Jean surnommé Marc: il y avait là une assez nombreuse assistance en prière.13 Quand il frappa au battant du portail, une jeune servante vint répondre, qui s'appelait Rhodè.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he had considered this, he came to the house of Mary, the mother of John whose surname was Mark, where many were gathered together praying. 13 And as Peter knocked at the door of the gate, a girl named Rhoda came to answer.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8946" name="Group 2"/>
          <p:cNvGraphicFramePr>
            <a:graphicFrameLocks noGrp="1"/>
          </p:cNvGraphicFramePr>
          <p:nvPr/>
        </p:nvGraphicFramePr>
        <p:xfrm>
          <a:off x="69850" y="44450"/>
          <a:ext cx="9074150" cy="636968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عرفت صوت بطرس لم تفتح الباب من الفرح بل ركضت الى داخل واخبرت ان بطرس واقف قدام الباب. فقالوا لها انت تهذين.واما هي فكانت تؤكد ان هكذا هو.فقالوا انه ملاكه.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Elle reconnut la voix de Pierre et, du coup, dans sa joie, elle n'ouvrit pas le portail, mais rentra en courant pour annoncer  que  Pierre  était là,  devant  le portail. "Tu es folle", lui dit-on.15 Mais elle n'en démordait pas. "Alors, c'est son ange", dirent-ils.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When she recognized Peter's voice, because of her gladness she did not open the gate, but ran in and announced that Peter stood before the gate. 15 But they said to her, You are beside yourself! Yet she kept insisting that it was so. So they said, It is his angel.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9970" name="Group 2"/>
          <p:cNvGraphicFramePr>
            <a:graphicFrameLocks noGrp="1"/>
          </p:cNvGraphicFramePr>
          <p:nvPr/>
        </p:nvGraphicFramePr>
        <p:xfrm>
          <a:off x="69850" y="44450"/>
          <a:ext cx="9074150" cy="6842760"/>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بطرس فلبث يقرع.فلما فتحوا ورأوه اندهشوا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فاشار اليهم بيده ليسكتوا وحدثهم كيف اخرجه الرب من السجن.وقال اخبروا يعقوب والاخوة بهذا.ثم خرج وذهب الى موضع آخر</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Pierre cependant continuait à frapper. Ils ouvrirent enfin: c'était lui; ils n'en revenaient pas.17 De la main il leur fit signe de se taire, leur raconta comment le Seigneur l'avait fait sortir de prison et conclut: "Allez l'annoncer à Jacques et aux frères." Puis il s'en alla et se mit en route pour une autre destination.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Now Peter continued knocking; and when they opened the door and saw him, they were astonished. 17 But motioning to them with his hand to keep silent, he declared to them how the Lord had brought him out of the prison. And he said, Go, tell these things to James and to the brethren. And he departed and went to another place.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0994" name="Group 2"/>
          <p:cNvGraphicFramePr>
            <a:graphicFrameLocks noGrp="1"/>
          </p:cNvGraphicFramePr>
          <p:nvPr/>
        </p:nvGraphicFramePr>
        <p:xfrm>
          <a:off x="69850" y="44450"/>
          <a:ext cx="9074150" cy="684276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صار النهار حصل اضطراب ليس بقليل بين العسكر ترى ماذا جرى‏ لبطرس. واما هيرودس فلما طلبه ولم يجده فحص الحراس وأمر ان ينقادوا الى القتل.ثم نزل من اليهودية الى قيصرية واقام هناك</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Au lever du jour, il y avait de l'agitation chez les soldats: qu'est-ce que Pierre avait bien pu devenir? 19 Hérode le fit rechercher sans réussir à le trouver. Il fit donc procéder à l'interrogatoire des gardes et donna l'ordre de les emmener. Puis il descendit de Judée à Césarée, où il passa quelque temps.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Then, as soon as it was day, there was no small stir among the soldiers about what had become of Peter. 19 But when Herod had searched for him and not found him, he examined the guards and commanded that they should be put to death. And he went down from Judea to Caesarea, and stayed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2018" name="Group 2"/>
          <p:cNvGraphicFramePr>
            <a:graphicFrameLocks noGrp="1"/>
          </p:cNvGraphicFramePr>
          <p:nvPr/>
        </p:nvGraphicFramePr>
        <p:xfrm>
          <a:off x="69850" y="44450"/>
          <a:ext cx="9074150" cy="6766560"/>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هيرودس ساخطا على الصوريين والصيداويين فحضروا اليه بنفس واحدة واستعطفوا بلاستس الناظر على مضجع الملك.ثم صاروا يلتمسون المصالحة لان كورتهم تقتات من كورة الملك.</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Hérode avait avec les gens de Tyr et de Sidon un litige irritant. Ceux-ci tombèrent d'accord pour se présenter devant lui. Avec l'appui de Blastus, le chambellan du roi, qu'ils s'étaient acquis, ils sollicitèrent une solution amiable - le ravitaillement de leur territoire venait en effet de celui du roi.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Now Herod had been very angry with the people of Tyre and Sidon; but they came to him with one accord, and having made Blastus the king's personal aide their friend, they asked for peace, because their country was supplied with food by the king's country.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3042" name="Group 2"/>
          <p:cNvGraphicFramePr>
            <a:graphicFrameLocks noGrp="1"/>
          </p:cNvGraphicFramePr>
          <p:nvPr/>
        </p:nvGraphicFramePr>
        <p:xfrm>
          <a:off x="69850" y="44450"/>
          <a:ext cx="9074150" cy="5901754"/>
        </p:xfrm>
        <a:graphic>
          <a:graphicData uri="http://schemas.openxmlformats.org/drawingml/2006/table">
            <a:tbl>
              <a:tblPr rtl="1"/>
              <a:tblGrid>
                <a:gridCol w="5003800">
                  <a:extLst>
                    <a:ext uri="{9D8B030D-6E8A-4147-A177-3AD203B41FA5}">
                      <a16:colId xmlns:a16="http://schemas.microsoft.com/office/drawing/2014/main" val="20000"/>
                    </a:ext>
                  </a:extLst>
                </a:gridCol>
                <a:gridCol w="40703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يوم معين لبس هيرودس الحلّة الملوكية وجلس على كرسي الملك وجعل يخاطبهم. فصرخ الشعب هذا صوت اله لا صوت انسان.</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Au jour convenu, Hérode, portant son vêtement royal, avait pris place à la tribune et prononçait la harangue officielle, tandis que le peuple l'acclamait: 22C'est la voix d'un dieu et non d'un homme!" Mais soudain,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So on a set day Herod, arrayed in royal apparel, sat on his throne and gave an oration to them. 22 And the people kept shouting, The voice of a god and not of a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4066" name="Group 2"/>
          <p:cNvGraphicFramePr>
            <a:graphicFrameLocks noGrp="1"/>
          </p:cNvGraphicFramePr>
          <p:nvPr/>
        </p:nvGraphicFramePr>
        <p:xfrm>
          <a:off x="69850" y="44450"/>
          <a:ext cx="9074150" cy="5901754"/>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الحال ضربه ملاك الرب لانه لم يعط المجد 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فصار يأكله الدود ومات واما كلمة الله فكانت تنمو وتزيد.</a:t>
                      </a: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l'ange du Seigneur frappa Hérode, pour n'avoir pas rendu à Dieu la gloire et, dévoré par les vers, il expira. 24 La parole de Dieu, cependant, croissait et se multipliait.</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Then immediately an angel of the Lord struck him, because he did not give glory to God. And he was eaten by worms and died. 24 But the word of God grew and multiplied.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509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5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611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713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5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8162" name="Group 2"/>
          <p:cNvGraphicFramePr>
            <a:graphicFrameLocks noGrp="1"/>
          </p:cNvGraphicFramePr>
          <p:nvPr/>
        </p:nvGraphicFramePr>
        <p:xfrm>
          <a:off x="69850" y="0"/>
          <a:ext cx="9074150" cy="6678803"/>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110:4-5, 7</a:t>
                      </a:r>
                      <a:r>
                        <a:rPr kumimoji="0" lang="ar-EG" sz="3600" b="0" i="0" u="sng" strike="noStrike" cap="none" normalizeH="0" baseline="0">
                          <a:ln>
                            <a:noFill/>
                          </a:ln>
                          <a:solidFill>
                            <a:srgbClr val="FF9933"/>
                          </a:solidFill>
                          <a:effectLst/>
                          <a:latin typeface="Arial" charset="0"/>
                          <a:cs typeface="Times New Roman" pitchFamily="18" charset="0"/>
                        </a:rPr>
                        <a:t> </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اقسم الرب ولن يندم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انت كاهن الى الابد على رتبة ملكي صادق. الرب عن يمينك يحطم في يوم رجزه ملوكا</a:t>
                      </a:r>
                      <a:r>
                        <a:rPr kumimoji="0" lang="en-US" sz="2800" b="1"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110:4-5,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 Seigneur l'a juré; il ne s'en repentira pas: Tu es prêtre pour toujours à la manière de Melkisédeq.</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Aussi relève-t-il la tête,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Melchizedek.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He shall lift up the head.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08173" name="Rectangle 13"/>
          <p:cNvSpPr>
            <a:spLocks noGrp="1" noChangeArrowheads="1"/>
          </p:cNvSpPr>
          <p:nvPr>
            <p:ph type="ctrTitle"/>
          </p:nvPr>
        </p:nvSpPr>
        <p:spPr/>
        <p:txBody>
          <a:bodyPr/>
          <a:lstStyle/>
          <a:p>
            <a:r>
              <a:rPr lang="en-US" sz="1000"/>
              <a:t>11pg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9186" name="Group 2"/>
          <p:cNvGraphicFramePr>
            <a:graphicFrameLocks noGrp="1"/>
          </p:cNvGraphicFramePr>
          <p:nvPr/>
        </p:nvGraphicFramePr>
        <p:xfrm>
          <a:off x="69850" y="44450"/>
          <a:ext cx="9074150" cy="688848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متى</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16:13-19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قوم يوحنا المعمدان.وآخرون ايليا.وآخرون ارميا او واحد من الانبياء.</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Mathieu 16 : 13 - 19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14 Ils dirent: "Pour les uns, Jean le Baptiste; pour d'autres, Elie; pour d'autres encore, Jérémie ou l'un  des prophètes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16:13-19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When Jesus came into the region of Caesarea Philippi, He asked His disciples, saying, Who do men say that I, the Son of Man, am? 14 So they said, Some say John the Baptist, some Elijah, and others Jeremiah or one of the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09197" name="Rectangle 13"/>
          <p:cNvSpPr>
            <a:spLocks noGrp="1" noChangeArrowheads="1"/>
          </p:cNvSpPr>
          <p:nvPr>
            <p:ph type="ctrTitle"/>
          </p:nvPr>
        </p:nvSpPr>
        <p:spPr/>
        <p:txBody>
          <a:bodyPr/>
          <a:lstStyle/>
          <a:p>
            <a:r>
              <a:rPr lang="en-US" sz="1000"/>
              <a:t>11g</a:t>
            </a:r>
          </a:p>
        </p:txBody>
      </p:sp>
    </p:spTree>
  </p:cSld>
  <p:clrMapOvr>
    <a:masterClrMapping/>
  </p:clrMapOvr>
</p:sld>
</file>

<file path=ppt/slides/slide5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0210" name="Group 2"/>
          <p:cNvGraphicFramePr>
            <a:graphicFrameLocks noGrp="1"/>
          </p:cNvGraphicFramePr>
          <p:nvPr/>
        </p:nvGraphicFramePr>
        <p:xfrm>
          <a:off x="69850" y="0"/>
          <a:ext cx="9074150" cy="677088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 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Prenant la parole,16 Simon Pierre répondit: "Tu es le Christ, le Fils du Dieu vivant." 17 Reprenant alors la parole, Jésus lui déclara: "Heureux es-tu, Simon fils de Jonas, car ce n'est pas la chair et le sang qui t'ont révélé cela, mais mon Père qui est aux cieux.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1234" name="Group 2"/>
          <p:cNvGraphicFramePr>
            <a:graphicFrameLocks noGrp="1"/>
          </p:cNvGraphicFramePr>
          <p:nvPr/>
        </p:nvGraphicFramePr>
        <p:xfrm>
          <a:off x="34925" y="115888"/>
          <a:ext cx="9109075" cy="5978526"/>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Eglise, et la Puissance de la mort n'aura pas de force contre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I also say to you that you are Peter, and on this rock I will build My church, and the gates of Hades shall not prevail against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2258" name="Group 2"/>
          <p:cNvGraphicFramePr>
            <a:graphicFrameLocks noGrp="1"/>
          </p:cNvGraphicFramePr>
          <p:nvPr/>
        </p:nvGraphicFramePr>
        <p:xfrm>
          <a:off x="69850" y="0"/>
          <a:ext cx="9074150" cy="5806378"/>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I will give you the keys of the kingdom of heaven, and whatever you bind on earth will be bound in heaven, and whatever you loose on earth will be loosed in heaven.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000" b="1"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44815" name="Group 15"/>
          <p:cNvGraphicFramePr>
            <a:graphicFrameLocks noGrp="1"/>
          </p:cNvGraphicFramePr>
          <p:nvPr/>
        </p:nvGraphicFramePr>
        <p:xfrm>
          <a:off x="539750" y="188913"/>
          <a:ext cx="8137525" cy="64312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87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Twelfth day of The Month of 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(20</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Bashans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الثانى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(العشرون من بشنس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Douzième jour du moi</a:t>
                      </a:r>
                      <a:r>
                        <a:rPr kumimoji="0" lang="en-US" sz="4000" b="0" i="0" u="none" strike="noStrike" cap="none" normalizeH="0" baseline="0">
                          <a:ln>
                            <a:noFill/>
                          </a:ln>
                          <a:solidFill>
                            <a:srgbClr val="FF9900"/>
                          </a:solidFill>
                          <a:effectLst/>
                          <a:latin typeface="Arial" charset="0"/>
                          <a:cs typeface="Arial" charset="0"/>
                        </a:rPr>
                        <a:t>s</a:t>
                      </a:r>
                      <a:r>
                        <a:rPr kumimoji="0" lang="fr-CA" sz="4000" b="0" i="0" u="none" strike="noStrike" cap="none" normalizeH="0" baseline="0">
                          <a:ln>
                            <a:noFill/>
                          </a:ln>
                          <a:solidFill>
                            <a:srgbClr val="FF9900"/>
                          </a:solidFill>
                          <a:effectLst/>
                          <a:latin typeface="Arial" charset="0"/>
                          <a:cs typeface="Arial" charset="0"/>
                        </a:rPr>
                        <a:t> de </a:t>
                      </a:r>
                      <a:r>
                        <a:rPr kumimoji="0" lang="en-US" sz="4000" b="0" i="0" u="none" strike="noStrike" cap="none" normalizeH="0" baseline="0">
                          <a:ln>
                            <a:noFill/>
                          </a:ln>
                          <a:solidFill>
                            <a:srgbClr val="FF9900"/>
                          </a:solidFill>
                          <a:effectLst/>
                          <a:latin typeface="Arial" charset="0"/>
                          <a:cs typeface="Arial" charset="0"/>
                        </a:rPr>
                        <a:t>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Vingtième</a:t>
                      </a:r>
                      <a:r>
                        <a:rPr kumimoji="0" lang="en-US" sz="4000" b="0" i="0" u="none" strike="noStrike" cap="none" normalizeH="0" baseline="0">
                          <a:ln>
                            <a:noFill/>
                          </a:ln>
                          <a:solidFill>
                            <a:srgbClr val="FF9900"/>
                          </a:solidFill>
                          <a:effectLst/>
                          <a:latin typeface="Arial" charset="0"/>
                          <a:cs typeface="Arial" charset="0"/>
                        </a:rPr>
                        <a:t> de Bashans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5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582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84582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5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4306" name="Group 2"/>
          <p:cNvGraphicFramePr>
            <a:graphicFrameLocks noGrp="1"/>
          </p:cNvGraphicFramePr>
          <p:nvPr/>
        </p:nvGraphicFramePr>
        <p:xfrm>
          <a:off x="34925" y="44450"/>
          <a:ext cx="9074150" cy="649192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600" b="0" i="0" u="sng" strike="noStrike" cap="none" normalizeH="0" baseline="0">
                          <a:ln>
                            <a:noFill/>
                          </a:ln>
                          <a:solidFill>
                            <a:srgbClr val="FF9933"/>
                          </a:solidFill>
                          <a:effectLst/>
                          <a:latin typeface="Arial" charset="0"/>
                          <a:cs typeface="Arial" charset="0"/>
                        </a:rPr>
                        <a:t>65:4, 5</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لِمَن اخترته وقبلته ليسكُن في دياركَ إلى الأبد. استجب لنا يا اللـه مُخلِّصنا، يا رجاء جميع أقطار الأرض.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65:4, 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4</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Heureux l'invité que tu choisis, il demeurera dans tes parvis. Avec justice, tu nous réponds par des merveilles,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Dieu notre sauveur, sécurité de la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terre entière,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65:4, 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Blessed is the man You choose, And cause to approach You, That he may dwell in Your courts.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O God of our salvation, You who are the confidence of all the ends of the earth,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14317" name="Rectangle 13"/>
          <p:cNvSpPr>
            <a:spLocks noGrp="1" noChangeArrowheads="1"/>
          </p:cNvSpPr>
          <p:nvPr>
            <p:ph type="ctrTitle"/>
          </p:nvPr>
        </p:nvSpPr>
        <p:spPr/>
        <p:txBody>
          <a:bodyPr/>
          <a:lstStyle/>
          <a:p>
            <a:r>
              <a:rPr lang="en-US" sz="1000"/>
              <a:t>12pv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5330" name="Group 2"/>
          <p:cNvGraphicFramePr>
            <a:graphicFrameLocks noGrp="1"/>
          </p:cNvGraphicFramePr>
          <p:nvPr/>
        </p:nvGraphicFramePr>
        <p:xfrm>
          <a:off x="107950" y="-26988"/>
          <a:ext cx="9001125" cy="6741922"/>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a:t>
                      </a:r>
                      <a:r>
                        <a:rPr kumimoji="0" lang="ar-SA" sz="3600" b="0" i="0" u="sng" strike="noStrike" cap="none" normalizeH="0" baseline="0">
                          <a:ln>
                            <a:noFill/>
                          </a:ln>
                          <a:solidFill>
                            <a:srgbClr val="FF9933"/>
                          </a:solidFill>
                          <a:effectLst/>
                          <a:latin typeface="Arial" charset="0"/>
                          <a:cs typeface="Arial" charset="0"/>
                        </a:rPr>
                        <a:t> (</a:t>
                      </a:r>
                      <a:r>
                        <a:rPr kumimoji="0" lang="fr-FR" sz="2800" b="0" i="0" u="sng" strike="noStrike" cap="none" normalizeH="0" baseline="0">
                          <a:ln>
                            <a:noFill/>
                          </a:ln>
                          <a:solidFill>
                            <a:srgbClr val="FF9933"/>
                          </a:solidFill>
                          <a:effectLst/>
                          <a:latin typeface="Arial" charset="0"/>
                          <a:cs typeface="Arial" charset="0"/>
                        </a:rPr>
                        <a:t>24:42 – 47</a:t>
                      </a:r>
                      <a:r>
                        <a:rPr kumimoji="0" lang="ar-EG" sz="28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اسهروا إذاً لأنَّكم لا تعلمون في أيَّةِ ساعةٍ يأتي ربُّكم. واعلموا هذا أنه لو كان ربُّ البيت يعلم في أيَّةِ ساعةٍ يأتى السَّارق، لسَهِر ولم يدع بيته يُنهَب.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Matthieu 24:42 - 47</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Veillez donc, car vous ne savez pas quel jour votre Seigneur va venir.43 Vous le savez: si le maître de maison connaissait l'heure de la nuit à laquelle le voleur va venir, il veillerait et ne laisserait pas percer le mur de sa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Matthew 24:42-47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Watch therefore, for you do not know what hour your Lord is coming. 43 But know this, that if the master of the house had known what hour the thief would come, he would have watched and not allowed his house to be broken into.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15341" name="Rectangle 13"/>
          <p:cNvSpPr>
            <a:spLocks noGrp="1" noChangeArrowheads="1"/>
          </p:cNvSpPr>
          <p:nvPr>
            <p:ph type="ctrTitle"/>
          </p:nvPr>
        </p:nvSpPr>
        <p:spPr/>
        <p:txBody>
          <a:bodyPr/>
          <a:lstStyle/>
          <a:p>
            <a:r>
              <a:rPr lang="en-US" sz="1000"/>
              <a:t>12v</a:t>
            </a:r>
          </a:p>
        </p:txBody>
      </p:sp>
    </p:spTree>
  </p:cSld>
  <p:clrMapOvr>
    <a:masterClrMapping/>
  </p:clrMapOvr>
</p:sld>
</file>

<file path=ppt/slides/slide6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6354" name="Group 2"/>
          <p:cNvGraphicFramePr>
            <a:graphicFrameLocks noGrp="1"/>
          </p:cNvGraphicFramePr>
          <p:nvPr/>
        </p:nvGraphicFramePr>
        <p:xfrm>
          <a:off x="34925" y="115888"/>
          <a:ext cx="9074150" cy="601599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كونوا أنتُم أيضاً مُستعدِّينَ، لأنه في السَّاعة التى لا تعرفونها يأتي ابن الإنسان فيها. فَمَن هو يا تُرى العبد الأمين والحكيم الذي يُقيمه سيِّده على عبيده ليعطيهم طعامهم في حينه؟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Voilà pourquoi, vous aussi, tenez-vous prêts, car c'est à l'heure que vous ignorez que le Fils de l'homme va venir.45 Quel est donc le serviteur fidèle et avisé que le maître a établi sur les gens de sa maison pour leur donner la nourriture en temps voulu?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Therefore you also be ready, for the Son of Man is coming at an hour you do not expect. 45 Who then is a faithful and wise servant, whom his master made ruler over his household, to give them food in due season?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16365" name="Rectangle 13"/>
          <p:cNvSpPr>
            <a:spLocks noGrp="1" noChangeArrowheads="1"/>
          </p:cNvSpPr>
          <p:nvPr>
            <p:ph type="ctrTitle"/>
          </p:nvPr>
        </p:nvSpPr>
        <p:spPr/>
        <p:txBody>
          <a:bodyPr/>
          <a:lstStyle/>
          <a:p>
            <a:endParaRPr lang="en-US" sz="1000"/>
          </a:p>
        </p:txBody>
      </p:sp>
    </p:spTree>
  </p:cSld>
  <p:clrMapOvr>
    <a:masterClrMapping/>
  </p:clrMapOvr>
</p:sld>
</file>

<file path=ppt/slides/slide6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7378" name="Group 2"/>
          <p:cNvGraphicFramePr>
            <a:graphicFrameLocks noGrp="1"/>
          </p:cNvGraphicFramePr>
          <p:nvPr/>
        </p:nvGraphicFramePr>
        <p:xfrm>
          <a:off x="34925" y="115888"/>
          <a:ext cx="9074150" cy="54752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لذلك العبد الذي إذا جاء سيِّده يجده يفعل هكذا! الحقَّ أقولُ لكُم: إنه يُقيمه على جميع أمواله.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46 Heureux ce serviteur que son maître en arrivant trouvera en train de faire ce travail. 47 En vérité, je vous le déclare, il l'établira sur tous ses biens.</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Blessed is that servant whom his master, when he comes, will find so doing. 47 Assuredly, I say to you that he will make him ruler over all his goods.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0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91840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6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9426" name="Group 2"/>
          <p:cNvGraphicFramePr>
            <a:graphicFrameLocks noGrp="1"/>
          </p:cNvGraphicFramePr>
          <p:nvPr/>
        </p:nvGraphicFramePr>
        <p:xfrm>
          <a:off x="34925" y="44450"/>
          <a:ext cx="9074150" cy="688060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200" b="0" i="0" u="sng" strike="noStrike" cap="none" normalizeH="0" baseline="0">
                          <a:ln>
                            <a:noFill/>
                          </a:ln>
                          <a:solidFill>
                            <a:srgbClr val="FF9933"/>
                          </a:solidFill>
                          <a:effectLst/>
                          <a:latin typeface="Arial" charset="0"/>
                          <a:cs typeface="Times New Roman" pitchFamily="18" charset="0"/>
                        </a:rPr>
                        <a:t>37:17-18, 29</a:t>
                      </a:r>
                      <a:r>
                        <a:rPr kumimoji="0" lang="ar-EG" sz="3600" b="0" i="0" u="sng" strike="noStrike" cap="none" normalizeH="0" baseline="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والربُّ يعضدُ الصِّديقينَ، يعرفُ الربُّ طريقَ الذينَ لا عيبَ فيهم، ويكون ميراثهم إلى الأبدِ، والصِّدِّيقونَ يَرِثونَ الأرضَ، ويسكنونَ فيها إلى دهرِ الدُّهورِ.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7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en-US" sz="3200" b="0" i="0" u="sng" strike="noStrike" cap="none" normalizeH="0" baseline="0">
                          <a:ln>
                            <a:noFill/>
                          </a:ln>
                          <a:solidFill>
                            <a:srgbClr val="FF9933"/>
                          </a:solidFill>
                          <a:effectLst/>
                          <a:latin typeface="Arial" charset="0"/>
                          <a:cs typeface="Times New Roman" pitchFamily="18" charset="0"/>
                        </a:rPr>
                        <a:t> 37:17-18,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 Seigneur soutient les justes.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connaît les jours des hommes intègres, et leur patrimoine subsistera toujours.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Les justes possèdent le pays,ils y demeurent toujours, 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a:t>
                      </a:r>
                      <a:r>
                        <a:rPr kumimoji="0" lang="ar-EG" sz="32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37:17-18,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upholds the righteous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 Lord knows the days of the upright, And their inheritance shall be forever.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 righteous shall inherit the land, And dwell in it forever.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19437" name="Rectangle 13"/>
          <p:cNvSpPr>
            <a:spLocks noGrp="1" noChangeArrowheads="1"/>
          </p:cNvSpPr>
          <p:nvPr>
            <p:ph type="ctrTitle"/>
          </p:nvPr>
        </p:nvSpPr>
        <p:spPr/>
        <p:txBody>
          <a:bodyPr/>
          <a:lstStyle/>
          <a:p>
            <a:r>
              <a:rPr lang="en-US" sz="1000"/>
              <a:t>12pm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0450" name="Group 2"/>
          <p:cNvGraphicFramePr>
            <a:graphicFrameLocks noGrp="1"/>
          </p:cNvGraphicFramePr>
          <p:nvPr/>
        </p:nvGraphicFramePr>
        <p:xfrm>
          <a:off x="34925" y="44450"/>
          <a:ext cx="9074150" cy="679831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en-US" sz="3200" b="0" i="0" u="sng" strike="noStrike" cap="none" normalizeH="0" baseline="0">
                          <a:ln>
                            <a:noFill/>
                          </a:ln>
                          <a:solidFill>
                            <a:srgbClr val="FF9933"/>
                          </a:solidFill>
                          <a:effectLst/>
                          <a:latin typeface="Arial" charset="0"/>
                          <a:cs typeface="Arial" charset="0"/>
                        </a:rPr>
                        <a:t>13:33-37</a:t>
                      </a:r>
                      <a:r>
                        <a:rPr kumimoji="0" lang="ar-EG" sz="3600" b="0" i="0" u="sng" strike="noStrike" cap="none" normalizeH="0" baseline="0">
                          <a:ln>
                            <a:noFill/>
                          </a:ln>
                          <a:solidFill>
                            <a:srgbClr val="FF9933"/>
                          </a:solidFill>
                          <a:effectLst/>
                          <a:latin typeface="Arial" charset="0"/>
                          <a:cs typeface="Arial" charset="0"/>
                        </a:rPr>
                        <a:t>)</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انظروا ! واِسهروا وصلُّوا، لأنَّكم لا تعرفون متى يكون الوقت. كأنَّما إنسانٌ سافر وترك بيته، وأعطى عبيده السُّلطان، ولكلِّ واحدٍ عملهُ، وأوصى البوَّاب أن يسهر.</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Marc </a:t>
                      </a:r>
                      <a:r>
                        <a:rPr kumimoji="0" lang="en-US" sz="3200" b="0" i="0" u="sng" strike="noStrike" cap="none" normalizeH="0" baseline="0">
                          <a:ln>
                            <a:noFill/>
                          </a:ln>
                          <a:solidFill>
                            <a:srgbClr val="FF9933"/>
                          </a:solidFill>
                          <a:effectLst/>
                          <a:latin typeface="Arial" charset="0"/>
                          <a:cs typeface="Arial" charset="0"/>
                        </a:rPr>
                        <a:t>13:33-37</a:t>
                      </a:r>
                      <a:endParaRPr kumimoji="0" lang="fr-CA"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Prenez garde, restez éveillés, car vous ne savez pas quand ce sera le moment. C'est comme un homme qui part en voyage: il a laissé sa maison, confié à ses serviteurs l'autorité, à chacun sa tâche, et il a donné au portier l'ordre de veiller.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Mark 13:33-37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Take heed, watch and pray; for you do not know when the time is. 34 It is like a man going to a far country, who left his house and gave authority to his servants, and to each his work, and commanded the doorkeeper to watch.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20461" name="Rectangle 13"/>
          <p:cNvSpPr>
            <a:spLocks noGrp="1" noChangeArrowheads="1"/>
          </p:cNvSpPr>
          <p:nvPr>
            <p:ph type="ctrTitle"/>
          </p:nvPr>
        </p:nvSpPr>
        <p:spPr/>
        <p:txBody>
          <a:bodyPr/>
          <a:lstStyle/>
          <a:p>
            <a:r>
              <a:rPr lang="en-US" sz="1000"/>
              <a:t>12m</a:t>
            </a:r>
          </a:p>
        </p:txBody>
      </p:sp>
    </p:spTree>
  </p:cSld>
  <p:clrMapOvr>
    <a:masterClrMapping/>
  </p:clrMapOvr>
</p:sld>
</file>

<file path=ppt/slides/slide6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1474" name="Group 2"/>
          <p:cNvGraphicFramePr>
            <a:graphicFrameLocks noGrp="1"/>
          </p:cNvGraphicFramePr>
          <p:nvPr/>
        </p:nvGraphicFramePr>
        <p:xfrm>
          <a:off x="34925" y="44450"/>
          <a:ext cx="9074150" cy="677875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اِسهروا إذاً فانَّكم لا تعرفون متى يأتي ربُّ البيتِ، أمساءً، أم نصف اللَّيل، أم صياح الدِّيك، أم صباحاً. لئلاَّ يأتي بغتةً فيجدكم نياماً! وما أقوله لكم أقوله للجميع: اسهَرُوا.</a:t>
                      </a:r>
                      <a:r>
                        <a:rPr kumimoji="0" lang="en-US" sz="28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Veillez donc, car vous ne savez pas quand le maître de la maison va venir, le soir ou au milieu de la nuit, au chant du coq ou le matin,36 de peur qu'il n'arrive à l'improviste et ne vous trouve en train de dormir. 37 Ce que je vous dis je le dis à tous: veillez.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Watch therefore, for you do not know when the master of the house is coming--in the evening, at midnight, at the crowing of the rooster, or in the morning 36 lest, coming suddenly, he find you sleeping. 37 And what I say to you, I say to all: Watch!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249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92249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92250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92250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6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4546" name="Group 2"/>
          <p:cNvGraphicFramePr>
            <a:graphicFrameLocks noGrp="1"/>
          </p:cNvGraphicFramePr>
          <p:nvPr/>
        </p:nvGraphicFramePr>
        <p:xfrm>
          <a:off x="34925" y="44450"/>
          <a:ext cx="9074150" cy="6121401"/>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كورنثوس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3 : 4 ـ 23 ) </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إذا قال </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واحدٌ: " أنا لبُولُس " وآخر</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أنا لأبُلُّوس " أفلستُم جسديِّين؟ فمَن هو بولُس، ومن هو أبُلُّوس؟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Corinthiens 3 : 4 - 23</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Quand l'un déclare: "Moi, j'appartiens à Paul", l'autre: "Moi à Apollos", n'agissez-vous pas de manière tout humaine?5 Qu'est-ce donc qu'Apollos? Qu'est-ce que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Corinthians 3:4-23</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when one says, I am of Paul, and another, I am of Apollos, are you not carnal? 5 Who then is Paul, and who is Apollos,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24557" name="Rectangle 13"/>
          <p:cNvSpPr>
            <a:spLocks noGrp="1" noChangeArrowheads="1"/>
          </p:cNvSpPr>
          <p:nvPr>
            <p:ph type="ctrTitle"/>
          </p:nvPr>
        </p:nvSpPr>
        <p:spPr/>
        <p:txBody>
          <a:bodyPr/>
          <a:lstStyle/>
          <a:p>
            <a:r>
              <a:rPr lang="en-US" sz="1000"/>
              <a:t>12p</a:t>
            </a:r>
          </a:p>
        </p:txBody>
      </p:sp>
    </p:spTree>
  </p:cSld>
  <p:clrMapOvr>
    <a:masterClrMapping/>
  </p:clrMapOvr>
</p:sld>
</file>

<file path=ppt/slides/slide6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5570" name="Group 2"/>
          <p:cNvGraphicFramePr>
            <a:graphicFrameLocks noGrp="1"/>
          </p:cNvGraphicFramePr>
          <p:nvPr/>
        </p:nvGraphicFramePr>
        <p:xfrm>
          <a:off x="34925" y="44450"/>
          <a:ext cx="9074150" cy="6121401"/>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خادمان آمنتُم بواسطتهما، وكما أعطى الربُّ لكلِّ واحدٍ: أنا غرستُ وأبُلُّوس سقى، لكن الله كان يُنْمِي،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Des serviteurs par qui vous avez été amenés à la foi; chacun d'eux a agi selon les dons que le Seigneur lui a accordés. Moi, j'ai planté, Apollos a arrosé, mais c'est Dieu qui fait croître.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ministers through whom you believed, as the Lord gave to each one? 6 I planted, Apollos watered, but God gave the increase.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6594" name="Group 2"/>
          <p:cNvGraphicFramePr>
            <a:graphicFrameLocks noGrp="1"/>
          </p:cNvGraphicFramePr>
          <p:nvPr/>
        </p:nvGraphicFramePr>
        <p:xfrm>
          <a:off x="34925" y="115888"/>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إذاً ليس الغارسُ شيئاً ولا السَّاقي، بل الله الذي يُنْمِي، والغارس والسَّاقي هما واحدٌ، ولكن كل واحد سيأخُذُ أُجرته بحسب تعبِهِ. فإنَّنا نحن شركاء عاملان للـه، وأنتم فلاحة اللـه، بناء اللـه.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Ainsi celui qui plante n'est rien, celui qui arrose n'est rien: Dieu seul compte, lui qui fait croître. 8 Celui qui plante et celui qui arrose, c'est tout un, et chacun recevra son salaire à la mesure de son propre travail. 9 Car nous travaillons ensemble à l'oeuvre de Dieu, la construction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So then neither he who plants is anything, nor he who waters, but God who gives the increase. 8 Now he who plants and he who waters are one, and each one will receive his own reward according to his own labor. 9 For we are God's fellow workers; you are God's field, you are God's building.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7618" name="Group 2"/>
          <p:cNvGraphicFramePr>
            <a:graphicFrameLocks noGrp="1"/>
          </p:cNvGraphicFramePr>
          <p:nvPr/>
        </p:nvGraphicFramePr>
        <p:xfrm>
          <a:off x="34925" y="115888"/>
          <a:ext cx="9074150" cy="683184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حسب نعمة اللـه المُعطاة لي كبنَّاءٍ حكيم ماهر قد وضعت أساساً، وآخر يبني عليه. ولكن فلينظر كل واحدٍ كيف يبني عليه. فإنه لا يستطيع أحدٌ أن يضع أساساً آخر غير الذي وُضِعَ،  الذي هو يسوع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Selon la grâce que Dieu m'a donnée, comme un bon architecte, j'ai posé le fondement, un autre bâtit dessus. Mais que chacun prenne garde à la manière dont il bâtit. 11 Quant au fondement, nul ne peut en poser un autre que celui qui est en place: Jésus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According to the grace of God which was given to me, as a wise master builder I have laid the foundation, and another builds on it. But let each one take heed how he builds on it. 11 For no other foundation can anyone lay than that which is laid, which is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8642" name="Group 2"/>
          <p:cNvGraphicFramePr>
            <a:graphicFrameLocks noGrp="1"/>
          </p:cNvGraphicFramePr>
          <p:nvPr/>
        </p:nvGraphicFramePr>
        <p:xfrm>
          <a:off x="34925" y="115888"/>
          <a:ext cx="9074150" cy="644487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كان واحدٌ يبني على هذا الأساس: ذهباً فضَّةً حجارةً كريمةً حطباً عُشباً قشاً، فسيُعلَن عمل كل واحدٍ لأن اليوم سيُظهِرهُ. لأنه بنارٍ يُستعلَن، وستمتحن النار عمل كل واحدٍ كيف ما هو.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Que l'on bâtisse sur ce fondement avec de l'or, de l'argent, des pierres précieuses, du bois, du foin ou de la paille,13 l'oeuvre de chacun sera mise en évidence. Le jour du jugement la fera connaître, car il se manifeste par le feu, et le feu éprouvera ce que vaut l'oeuvre de chacun.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if anyone builds on this foundation with gold, silver, precious stones, wood, hay, straw, 13 each one's work will become clear; for the Day will declare it, because it will be revealed by fire; and the fire will test each one's work, of what sort it is.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9666" name="Group 2"/>
          <p:cNvGraphicFramePr>
            <a:graphicFrameLocks noGrp="1"/>
          </p:cNvGraphicFramePr>
          <p:nvPr/>
        </p:nvGraphicFramePr>
        <p:xfrm>
          <a:off x="34925" y="115888"/>
          <a:ext cx="9074150" cy="644487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بقيَ عمله الذي بناه ثابت سينال أجرته. ومَن احترق عمله فسيخسر، وأمَّا هو فسيخلُص، ولكن كما بنارٍ. أمَا تعلمون أنَّكم هيكل اللـه، وروح اللـه ساكن فيكم؟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Celui dont l'oeuvre subsistera recevra un salaire.15 Celui dont l'oeuvre sera consumée en sera privé; lui-même sera sauvé, mais comme on l'est à travers le feu.16 Ne savez-vous pas que vous êtes le temple de Dieu, et que l'Esprit de Dieu habite en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If anyone's work which he has built on it endures, he will receive a reward. 15 If anyone's work is burned, he will suffer loss; but he himself will be saved, yet so as through fire. 16 Do you not know that you are the temple of God and that the Spirit of God dwells in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0690" name="Group 2"/>
          <p:cNvGraphicFramePr>
            <a:graphicFrameLocks noGrp="1"/>
          </p:cNvGraphicFramePr>
          <p:nvPr/>
        </p:nvGraphicFramePr>
        <p:xfrm>
          <a:off x="34925" y="115888"/>
          <a:ext cx="9074150" cy="6831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يُنجَّس هيكل اللـه فسيُفسِده اللـه، لأن هيكل اللـه مُقدَّسٌ الذي أنتم هو. لا يغرنَّ أحدٌ نفسه. إن كان أحدٌ يظنُّ أنه حكيمٌ بينكم في هذا الدَّهر، فَليَصر جاهلاً لكي يصير حكيماً! لأن حكمة هذا العالم جهالةٌ عند الله، لأنه مكتوبٌ: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Si quelqu'un détruit le temple de Dieu, Dieu le détruira. Car le temple de Dieu est saint et ce temple, c'est vous.18 Que personne ne s'abuse; si quelqu'un parmi vous se croit sage à la manière de ce monde, qu'il devienne fou pour être sage; car la sagesse de ce monde est folie devant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If anyone defiles the temple of God, God will destroy him. For the temple of God is holy, which temple you are. 18 Let no one deceive himself. If anyone among you seems to be wise in this age, let him become a fool that he may become wise.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1714" name="Group 2"/>
          <p:cNvGraphicFramePr>
            <a:graphicFrameLocks noGrp="1"/>
          </p:cNvGraphicFramePr>
          <p:nvPr/>
        </p:nvGraphicFramePr>
        <p:xfrm>
          <a:off x="34925" y="115888"/>
          <a:ext cx="9074150" cy="601815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الآخذ الحُكماء بمكرهم ". وأيضاً: " الربُّ يعلم أفكار الحُكماء أنَّها باطلةٌ ". فلا يفتخرنَّ أحدٌ بالناس، فإن كل شىءٍ لكم: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est écrit en effet: "Il prend les sages à leur propre ruse, et encore: Le Seigneur connaît les pensées des sages. Il sait qu'elles sont vaines. 20 Ainsi, que personne ne fonde son orgueil sur des hommes, car tout est à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wisdom of this world is foolishness with God. For it is written, He catches the wise in their own craftiness; 20 and again, The Lord knows the thoughts of the wise, that they are futile. 21 Therefore let no one boast in men. For all things are yours: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2738" name="Group 2"/>
          <p:cNvGraphicFramePr>
            <a:graphicFrameLocks noGrp="1"/>
          </p:cNvGraphicFramePr>
          <p:nvPr/>
        </p:nvGraphicFramePr>
        <p:xfrm>
          <a:off x="34925" y="115888"/>
          <a:ext cx="9074150" cy="5907088"/>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كان بولس، أو أبلُّوس، أو كيفا ( الصفا )، أو العالم، أو الحياة، أو الموت، أو الأشياء الحاضرة، أو المستقبلة. جميعها هى لكم. وأنتم للمسيح، والمسيح 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Paul, Apollos, ou Céphas, le monde, la vie ou la mort, le présent ou l'avenir, tout est à vous, mais vous êtes à Christ, et Christ est à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whether Paul or Apollos or Cephas, or the world or life or death, or things present or things to come--all are yours. 23 And you are Christ's, and Christ is God's.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376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6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478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9347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93478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6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6834" name="Group 2"/>
          <p:cNvGraphicFramePr>
            <a:graphicFrameLocks noGrp="1"/>
          </p:cNvGraphicFramePr>
          <p:nvPr/>
        </p:nvGraphicFramePr>
        <p:xfrm>
          <a:off x="34925" y="44450"/>
          <a:ext cx="9074150" cy="639159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a:t>
                      </a:r>
                      <a:r>
                        <a:rPr kumimoji="0" lang="ar-SA" sz="3200" b="0" i="0" u="sng" strike="noStrike" cap="none" normalizeH="0" baseline="0">
                          <a:ln>
                            <a:noFill/>
                          </a:ln>
                          <a:solidFill>
                            <a:srgbClr val="FF9900"/>
                          </a:solidFill>
                          <a:effectLst/>
                          <a:latin typeface="Arial" charset="0"/>
                          <a:cs typeface="Arial" charset="0"/>
                        </a:rPr>
                        <a:t> بطرس الرسول الأولى</a:t>
                      </a:r>
                      <a:r>
                        <a:rPr kumimoji="0" lang="en-US"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  ( 5 : 5</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14 )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أنتُم أيُّها الشُّبَّان اخضعوا للشُّيوخ، وكونوا جميعاً مُتسربلينَ بالتَّواضع بعضكم لبعضٍ، لأن الله يُقاوِم المُستكبرين، ويُعطِي نعمةً للمتواضعين.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De même, jeunes gens, soyez soumis aux anciens. 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Likewise you younger people, submit yourselves to your elders. Yes, all of you be submissive to one another, and be clothed with humility, for God resists the proud, But gives grace to the humble.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36845" name="Rectangle 13"/>
          <p:cNvSpPr>
            <a:spLocks noGrp="1" noChangeArrowheads="1"/>
          </p:cNvSpPr>
          <p:nvPr>
            <p:ph type="ctrTitle"/>
          </p:nvPr>
        </p:nvSpPr>
        <p:spPr/>
        <p:txBody>
          <a:bodyPr/>
          <a:lstStyle/>
          <a:p>
            <a:r>
              <a:rPr lang="en-US" sz="1000"/>
              <a:t>12c</a:t>
            </a:r>
          </a:p>
        </p:txBody>
      </p:sp>
    </p:spTree>
  </p:cSld>
  <p:clrMapOvr>
    <a:masterClrMapping/>
  </p:clrMapOvr>
</p:sld>
</file>

<file path=ppt/slides/slide6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7858" name="Group 2"/>
          <p:cNvGraphicFramePr>
            <a:graphicFrameLocks noGrp="1"/>
          </p:cNvGraphicFramePr>
          <p:nvPr/>
        </p:nvGraphicFramePr>
        <p:xfrm>
          <a:off x="34925" y="44450"/>
          <a:ext cx="9074150" cy="687000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زمان الافتقاد، مُلقينَ كلَّ همِّكُم عليه، لأنه هو يعتني بكم.  كونوا مُتيقِّظينَ واسهروا. لأن إبليس عدوكم يجول كأسدٍ زائر، يلتمس مَن يبتلعه.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8882" name="Group 2"/>
          <p:cNvGraphicFramePr>
            <a:graphicFrameLocks noGrp="1"/>
          </p:cNvGraphicFramePr>
          <p:nvPr/>
        </p:nvGraphicFramePr>
        <p:xfrm>
          <a:off x="34925" y="44450"/>
          <a:ext cx="9074150" cy="608958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الإيمان، عالمين أن نفس هذه الآلام تُجرَى على إخوتكم الذين في العالم. وإله كلّ نعمةٍ الذي دعاكُم إلى مجدهِ الأبديِّ في المسيح يسوع، بعدما تألَّمتُم يسيراً،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9906" name="Group 2"/>
          <p:cNvGraphicFramePr>
            <a:graphicFrameLocks noGrp="1"/>
          </p:cNvGraphicFramePr>
          <p:nvPr/>
        </p:nvGraphicFramePr>
        <p:xfrm>
          <a:off x="34925" y="44450"/>
          <a:ext cx="9074150" cy="66976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السُّلطان والمجد إلى الأبدِ. آمين. بيد سلوانس الأخ الأمين،ـ كما أظُنُّ ـ كتبتُ إليكُم بكلماتٍ قليلةٍ واعظاً وشاهداً، أن هذه هيَ نعمة الله بالحقِّ التي فيها تَقُومُونَ. هو يهيئكُم، ويثبِّتكُم، ويقوِّيكُم، ويمكِّنكُم.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vous affermira, vous fortifiera, vous rendra inébranlables. 11 A lui la domination pour les siècles, Amen.12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perfect, establish, strengthen, and settle you. 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0930" name="Group 2"/>
          <p:cNvGraphicFramePr>
            <a:graphicFrameLocks noGrp="1"/>
          </p:cNvGraphicFramePr>
          <p:nvPr/>
        </p:nvGraphicFramePr>
        <p:xfrm>
          <a:off x="34925" y="115888"/>
          <a:ext cx="9074150" cy="56890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تُسلِّم عليكُم الصِّدِّيقة المُختارة التي في بابلون ( مصر )، ومرقس ابني. سلِّموا بعضُكُم على بعضٍ بقبلة المحبَّة. السَّلامُ لكُم جميعاً أيُّها الذينَ في المسيح يسوع.</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195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297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9429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94298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94298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6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5026" name="Group 2"/>
          <p:cNvGraphicFramePr>
            <a:graphicFrameLocks noGrp="1"/>
          </p:cNvGraphicFramePr>
          <p:nvPr/>
        </p:nvGraphicFramePr>
        <p:xfrm>
          <a:off x="34925" y="44450"/>
          <a:ext cx="9074150" cy="6553709"/>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fr-FR" sz="3000" b="0" i="0" u="sng" strike="noStrike" cap="none" normalizeH="0" baseline="0">
                          <a:ln>
                            <a:noFill/>
                          </a:ln>
                          <a:solidFill>
                            <a:srgbClr val="FF9900"/>
                          </a:solidFill>
                          <a:effectLst/>
                          <a:latin typeface="Arial" charset="0"/>
                          <a:cs typeface="Arial" charset="0"/>
                        </a:rPr>
                        <a:t>18:24 - 19:6 </a:t>
                      </a:r>
                      <a:endParaRPr kumimoji="0" lang="en-US" sz="30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none" strike="noStrike" cap="none" normalizeH="0" baseline="0">
                          <a:ln>
                            <a:noFill/>
                          </a:ln>
                          <a:solidFill>
                            <a:schemeClr val="bg1"/>
                          </a:solidFill>
                          <a:effectLst/>
                          <a:latin typeface="Arial" charset="0"/>
                          <a:cs typeface="Arial" charset="0"/>
                        </a:rPr>
                        <a:t>وكان يوجد يهوديٌّ اسمه أبولُّوس، إسكندريُّ الجنس، رجلٌ فصيحٌ قَدُمَ إلى أفسس مُقتدرٌ في الكتب. هذا كان تلميذاً لطريقة الربِّ.</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fr-FR" sz="3400" b="0" i="0" u="sng" strike="noStrike" cap="none" normalizeH="0" baseline="0">
                          <a:ln>
                            <a:noFill/>
                          </a:ln>
                          <a:solidFill>
                            <a:srgbClr val="FF9900"/>
                          </a:solidFill>
                          <a:effectLst/>
                          <a:latin typeface="Arial" charset="0"/>
                          <a:cs typeface="Arial" charset="0"/>
                        </a:rPr>
                        <a:t>18:24 - 19:6 </a:t>
                      </a:r>
                      <a:endParaRPr kumimoji="0" lang="ar-EG" sz="34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t>
                      </a:r>
                      <a:r>
                        <a:rPr kumimoji="0" lang="fr-FR" sz="2800" b="0" i="0" u="none" strike="noStrike" cap="none" normalizeH="0" baseline="0">
                          <a:ln>
                            <a:noFill/>
                          </a:ln>
                          <a:solidFill>
                            <a:schemeClr val="bg1"/>
                          </a:solidFill>
                          <a:effectLst/>
                          <a:latin typeface="Arial" charset="0"/>
                          <a:cs typeface="Arial" charset="0"/>
                        </a:rPr>
                        <a:t>Un Juif nommé Apollos, originaire d'Alexandrie, était arrivé à Éphèse. 25 C'était un homme savant, versé dans les Écritures. Il avait été informé de la Voie du Seigneur et, l'esprit plein de ferveur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18:24-19:6</a:t>
                      </a:r>
                      <a:endParaRPr kumimoji="0" lang="ar-EG" sz="34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a certain Jew named Apollos, born at Alexandria, an eloquent man and mighty in the Scriptures, came to Ephesus. 25 This man had been instructed in the way of the Lord; and being fervent in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45037" name="Rectangle 13"/>
          <p:cNvSpPr>
            <a:spLocks noGrp="1" noChangeArrowheads="1"/>
          </p:cNvSpPr>
          <p:nvPr>
            <p:ph type="ctrTitle"/>
          </p:nvPr>
        </p:nvSpPr>
        <p:spPr/>
        <p:txBody>
          <a:bodyPr/>
          <a:lstStyle/>
          <a:p>
            <a:r>
              <a:rPr lang="en-US" sz="1000"/>
              <a:t>12a</a:t>
            </a:r>
          </a:p>
        </p:txBody>
      </p:sp>
    </p:spTree>
  </p:cSld>
  <p:clrMapOvr>
    <a:masterClrMapping/>
  </p:clrMapOvr>
</p:sld>
</file>

<file path=ppt/slides/slide6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6050" name="Group 2"/>
          <p:cNvGraphicFramePr>
            <a:graphicFrameLocks noGrp="1"/>
          </p:cNvGraphicFramePr>
          <p:nvPr/>
        </p:nvGraphicFramePr>
        <p:xfrm>
          <a:off x="34925" y="115888"/>
          <a:ext cx="9074150" cy="64103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وهو حارٌّ بالرُّوح يتكلَّم ويعلِّم بتدقيق ما يختصُّ بيسوع. عارفاً معموديَّة يوحنَّا فقط. وابتدأ هذا يُجاهِر في المجمع.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prêchait et enseignait exactement ce qui concernait Jésus, tout en ne connaissant que le baptême de Jean. 26 Il se mit donc à parler en toute assurance dans la synagogue.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spoke and taught accurately the things of the Lord, though he knew only the baptism of John. 26 So he began to speak boldly in the synagogue.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7074" name="Group 2"/>
          <p:cNvGraphicFramePr>
            <a:graphicFrameLocks noGrp="1"/>
          </p:cNvGraphicFramePr>
          <p:nvPr/>
        </p:nvGraphicFramePr>
        <p:xfrm>
          <a:off x="34925" y="115888"/>
          <a:ext cx="9074150" cy="6516308"/>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سمعه بريسكِّلا وأكيلا قبلاه إليهما، وعلَّماه طريق الله بأكثر تدقيق. وإذ كان يريد أن ينطلق إلى أخائية، حضوا الإخوة وكتبوا للتَّلاميذ أن يقبلوه.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lorsqu'ils l'eurent entendu, Priscille et Aquilas le prirent avec eux et lui présentèrent plus exactement encore la Voie de Dieu. 27 Comme il avait l'intention de se rendre en Achaïe, les frères l'approuvèrent et écrivirent aux disciples de lui faire bon accueil.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When Aquila and Priscilla heard him, they took him aside and explained to him the way of God more accurately. 27 And when he desired to cross to Achaia, the brethren wrote, exhorting the disciples to receive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8098" name="Group 2"/>
          <p:cNvGraphicFramePr>
            <a:graphicFrameLocks noGrp="1"/>
          </p:cNvGraphicFramePr>
          <p:nvPr/>
        </p:nvGraphicFramePr>
        <p:xfrm>
          <a:off x="34925" y="115888"/>
          <a:ext cx="9074150" cy="59451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جاء هذا نفع المؤمنين كثيراً بالنِّعمة. لأنه كان يُفحِم اليهود باشتدادٍ جهراً، مبيِّناً لهم من الكتب أن المسيح هو يسوع. فحدث إذ كان أبولُّوس في كورنثوس،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Une fois arrivé, il fut, par la grâce de Dieu,28 d'un grand secours aux fidèles, car la force de ses arguments avait raison des Juifs en public, quand il prouvait par les Écritures que le Messie, c'était Jésus. 1 Ce fut pendant le séjour d'Apollos à Corinthe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arrived, he greatly helped those who had believed through grace; 28 for he vigorously refuted the Jews publicly, showing from the Scriptures that Jesus is the Christ. 1 And it happened, while Apollos was at Corinth,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9122" name="Group 2"/>
          <p:cNvGraphicFramePr>
            <a:graphicFrameLocks noGrp="1"/>
          </p:cNvGraphicFramePr>
          <p:nvPr/>
        </p:nvGraphicFramePr>
        <p:xfrm>
          <a:off x="34925" y="1158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 بولس بعدما اجتاز في النواحي العالية لكي يأتي إلى أفسس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وجد تلاميذاً. فقال لهم: " هل قَبِلتُم الرُّوح القُدس لما آمنتم؟ " قالوا له: " ولا سمعنا أنه يوجد روح قدس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609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Paul arriva à Éphèse en passant par le haut pays. Il y trouva quelques disciples 2 et leur demanda: "Avez-vous reçu l'Esprit Saint, quand vous êtes devenus croyants?" - "Mais, lui répondirent-ils, nous n'avons même pas entendu parler d'Esprit Saint."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Paul, having passed through the upper regions, came to Ephesus. And finding some disciples 2 he said to them, Did you receive the Holy Spirit when you believed? So they said to him, We have not so much as heard whether there is a Holy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0146" name="Group 2"/>
          <p:cNvGraphicFramePr>
            <a:graphicFrameLocks noGrp="1"/>
          </p:cNvGraphicFramePr>
          <p:nvPr/>
        </p:nvGraphicFramePr>
        <p:xfrm>
          <a:off x="34925" y="115888"/>
          <a:ext cx="9074150" cy="6587745"/>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فبماذا اعتمدتم؟ " فقالوا: " بمعمودية يوحنَّا ". فقال بولس: " إن يوحنَّا عمَّد الشعب بمعموديَّة التَّوبة قائلاً أن يؤمنوا بالذي يأتي بعده، أي بيسوع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demanda: "Quel baptême alors avez-vous reçu?" Ils répondirent: "Le baptême de Jean. 4 Paul reprit: "Jean donnait un baptême de conversion et il demandait au peuple de croire en celui qui viendrait après lui, c'est-à-dire en Jésus.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he said to them, Into what then were you baptized? So they said, Into John's baptism. 4 Then Paul said, John indeed baptized with a baptism of repentance, saying to the people that they should believe on Him who would come after him, that is, on Christ Jesus.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1170" name="Group 2"/>
          <p:cNvGraphicFramePr>
            <a:graphicFrameLocks noGrp="1"/>
          </p:cNvGraphicFramePr>
          <p:nvPr/>
        </p:nvGraphicFramePr>
        <p:xfrm>
          <a:off x="34925" y="115888"/>
          <a:ext cx="9074150" cy="5978526"/>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اعتمدوا بِاسم الربِّ يسوع. ولمَّا وضع بولس يديه عليهم حلَّ الرُّوح القدس عليهم، فطفقوا ينطقونَ بألسِنةٍ ويتنبَّأونَ.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Ils l'écoutèrent et reçurent le baptême au nom du Seigneur Jésus.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Paul leur imposa les mains et l'Esprit Saint vint sur eux: ils parlaient en langues et prophétisaient.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When they heard this, they were baptized in the name of the Lord Jesus. 6 And when Paul had laid hands on them, the Holy Spirit came upon them, and they spoke with tongues and prophesied.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219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6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321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424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6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5266" name="Group 2"/>
          <p:cNvGraphicFramePr>
            <a:graphicFrameLocks noGrp="1"/>
          </p:cNvGraphicFramePr>
          <p:nvPr/>
        </p:nvGraphicFramePr>
        <p:xfrm>
          <a:off x="34925" y="44450"/>
          <a:ext cx="9074150" cy="64103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37:30-31</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 الصِّدِّيق يتلو الحِكمة. ولِسَانُه يَنطقُ بالحُكْمِ : ناموسُ اللهِ في قلبهِ. ولا تتعرقلُ خطواتُه. 	هللويا.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 </a:t>
                      </a:r>
                      <a:r>
                        <a:rPr kumimoji="0" lang="en-US" sz="2800" b="0" i="0" u="sng" strike="noStrike" cap="none" normalizeH="0" baseline="0">
                          <a:ln>
                            <a:noFill/>
                          </a:ln>
                          <a:solidFill>
                            <a:srgbClr val="FF9933"/>
                          </a:solidFill>
                          <a:effectLst/>
                          <a:latin typeface="Arial" charset="0"/>
                          <a:cs typeface="Times New Roman" pitchFamily="18" charset="0"/>
                        </a:rPr>
                        <a:t>37:30-31</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La bouche du juste répète la sagesse et sa langue énonce le droit. La loi de son.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Dieu est dans son coeur, ses pas ne fléchissent pas,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37:30-31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The mouth of the righteous speaks wisdom, And his tongue talks of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The law of his God is in his heart; None of his steps shall slide.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55277" name="Rectangle 13"/>
          <p:cNvSpPr>
            <a:spLocks noGrp="1" noChangeArrowheads="1"/>
          </p:cNvSpPr>
          <p:nvPr>
            <p:ph type="ctrTitle"/>
          </p:nvPr>
        </p:nvSpPr>
        <p:spPr/>
        <p:txBody>
          <a:bodyPr/>
          <a:lstStyle/>
          <a:p>
            <a:r>
              <a:rPr lang="en-US" sz="1000"/>
              <a:t>12pg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6290" name="Group 2"/>
          <p:cNvGraphicFramePr>
            <a:graphicFrameLocks noGrp="1"/>
          </p:cNvGraphicFramePr>
          <p:nvPr/>
        </p:nvGraphicFramePr>
        <p:xfrm>
          <a:off x="34925" y="44450"/>
          <a:ext cx="9074150" cy="6049963"/>
        </p:xfrm>
        <a:graphic>
          <a:graphicData uri="http://schemas.openxmlformats.org/drawingml/2006/table">
            <a:tbl>
              <a:tblPr rtl="1"/>
              <a:tblGrid>
                <a:gridCol w="3889375">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16:1-12</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أيضاً لتلاميذه: " كان إنسانٌ غنيٌّ له وكيلٌ، فوشِيَ به إليه بأنه يُبَذِّر أمواله.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16:1-12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Puis Jésus dit à ses disciples: "Un homme riche avait un gérant qui fut accusé devant lui de dilapider ses biens.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16:1-12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He also said to His disciples: There was a certain rich man who had a steward, and an accusation was brought to him that this man was wasting his goods.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56301" name="Rectangle 13"/>
          <p:cNvSpPr>
            <a:spLocks noGrp="1" noChangeArrowheads="1"/>
          </p:cNvSpPr>
          <p:nvPr>
            <p:ph type="ctrTitle"/>
          </p:nvPr>
        </p:nvSpPr>
        <p:spPr/>
        <p:txBody>
          <a:bodyPr/>
          <a:lstStyle/>
          <a:p>
            <a:r>
              <a:rPr lang="en-US" sz="1000"/>
              <a:t>12g</a:t>
            </a:r>
          </a:p>
        </p:txBody>
      </p:sp>
    </p:spTree>
  </p:cSld>
  <p:clrMapOvr>
    <a:masterClrMapping/>
  </p:clrMapOvr>
</p:sld>
</file>

<file path=ppt/slides/slide6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7314" name="Group 2"/>
          <p:cNvGraphicFramePr>
            <a:graphicFrameLocks noGrp="1"/>
          </p:cNvGraphicFramePr>
          <p:nvPr/>
        </p:nvGraphicFramePr>
        <p:xfrm>
          <a:off x="34925" y="44450"/>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فدعاه وقال له: ما هذا الذي أسمعه عنكَ؟ أعطني حساب الوكالة لأنَّك لا تكون وكيلاً بعد. فقال الوكيل في نفسه: ماذا أفعل؟ سيِّدي يأخذ منِّي الوكالة. ولستُ أستطيع أن أنقب وأستحي أن أسأل صدقة.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le fit appeler et lui dit: "Qu'est-ce que j'entends dire de toi? Rends les comptes de ta gestion, car désormais tu ne pourras plus gérer mes affaires." 3 Le gérant se dit alors en lui-même: "Que vais-je faire, puisque mon maître me retire la gérance? Bêcher? Je n'en ai pas la force. Mendier? J'en ai honte.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So he called him and said to him, `What is this I hear about you? Give an account of your stewardship, for you can no longer be steward.' 3 Then the steward said within himself, `What shall I do? For my master is taking the stewardship away from me. I cannot dig; I am ashamed to beg.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8338" name="Group 2"/>
          <p:cNvGraphicFramePr>
            <a:graphicFrameLocks noGrp="1"/>
          </p:cNvGraphicFramePr>
          <p:nvPr/>
        </p:nvGraphicFramePr>
        <p:xfrm>
          <a:off x="34925" y="44450"/>
          <a:ext cx="9074150" cy="56896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علِمتُ ماذا أصنع، حتَّى إذا عُزلتُ عن الوكالة يقبلوني في بيوتهم. فدعا كل واحدٍ من مديوني سيِّده، وقال للأوَّل: كـم عـليـك لسـيِّدي؟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Je sais ce que je vais faire pour qu'une fois écarté de la gérance, il y ait des gens qui m'accueillent chez eux.5 Il fit venir alors un par un les débiteurs de son maître et il dit au premier: "Combien dois-tu à mon maître?"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resolved what to do, that when I am put out of the stewardship, they may receive me into their houses.' 5 So he called every one of his master's debtors to him, and said to the first, `How much do you owe my master?'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9362" name="Group 2"/>
          <p:cNvGraphicFramePr>
            <a:graphicFrameLocks noGrp="1"/>
          </p:cNvGraphicFramePr>
          <p:nvPr/>
        </p:nvGraphicFramePr>
        <p:xfrm>
          <a:off x="34925" y="44450"/>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أمَّـا هو فقال: مئة قفيز ( بثِّ ) زيتٍ. فقال: خُذ صكَّك واجلس عاجلاً واكتُب خمسين. ثم قال لآخر: وأنت كم عليك؟ فقال مئَة كرِّ قمح. فقال له: خُذ صكَّك واكتُب ثمانين.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Celui-ci répondit: "Cent jarres d'huile." Le gérant lui dit: "Voici ton reçu, vite, assieds-toi et écris cinquante.7 Il dit ensuite à un autre: "Et toi, combien dois-tu?" Celui-ci répondit: "Cent sacs de blé." Le gérant lui dit: "Voici ton reçu et écris quatre-vingts."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he said, `A hundred measures of oil.' So he said to him, `Take your bill, and sit down quickly and write fifty.' 7 Then he said to another, `And how much do you owe?' So he said, `A hundred measures of wheat.' And he said to him, `Take your bill, and write eighty.'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0386" name="Group 2"/>
          <p:cNvGraphicFramePr>
            <a:graphicFrameLocks noGrp="1"/>
          </p:cNvGraphicFramePr>
          <p:nvPr/>
        </p:nvGraphicFramePr>
        <p:xfrm>
          <a:off x="107950" y="44450"/>
          <a:ext cx="9001125" cy="629824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فمدح السيِّد وكيل الظُّلم إذ بحكمةٍ صنع، لأنَّ أبناء هـذا الدَّهر أحكم من أبناء النُّور في جيلهم. وأنا أقول لكم: اصنعوا لكم أصدقاء بمال الظُّلم،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le maître fit l'éloge du gérant trompeur, parce qu'il avait agi avec habileté. En effet, ceux qui appartiennent à ce monde sont plus habiles vis-à-vis de leurs semblables que ceux qui appartiennent à la lumière. 9 Eh bien, moi, je vous dis: faites-vous des amis avec l'argent trompeur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the master commended the unjust steward because he had dealt shrewdly. For the sons of this world are more shrewd in their generation than the sons of light. 9 And I say to you, make friends for yourselves by unrighteous mammon,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1410" name="Group 2"/>
          <p:cNvGraphicFramePr>
            <a:graphicFrameLocks noGrp="1"/>
          </p:cNvGraphicFramePr>
          <p:nvPr/>
        </p:nvGraphicFramePr>
        <p:xfrm>
          <a:off x="34925" y="44450"/>
          <a:ext cx="9074150" cy="5727065"/>
        </p:xfrm>
        <a:graphic>
          <a:graphicData uri="http://schemas.openxmlformats.org/drawingml/2006/table">
            <a:tbl>
              <a:tblPr rtl="1"/>
              <a:tblGrid>
                <a:gridCol w="5400675">
                  <a:extLst>
                    <a:ext uri="{9D8B030D-6E8A-4147-A177-3AD203B41FA5}">
                      <a16:colId xmlns:a16="http://schemas.microsoft.com/office/drawing/2014/main" val="20000"/>
                    </a:ext>
                  </a:extLst>
                </a:gridCol>
                <a:gridCol w="36734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إذا فَنِيتُم يقبلونكم في المظالِّ الأبديَّة. الأمين في القليل يكون أميناً أيضاً في الكثير. والظَّالم في القليل ظالمٌ أيضاً في الكثير.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qu'une fois celui-ci disparu, ces amis vous accueillent dans leurs demeures éternelles. 10 Celui qui est digne de confiance pour une toute petite affaire est digne de confiance aussi pour une grande; et celui qui est trompeur pour une toute petite affaire est trompeur aussi pour une grande.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when you fail, they may receive you into an everlasting home. 10 He who is faithful in what is least is faithful also in much; and he who is unjust in what is least is unjust also in much.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2434" name="Group 2"/>
          <p:cNvGraphicFramePr>
            <a:graphicFrameLocks noGrp="1"/>
          </p:cNvGraphicFramePr>
          <p:nvPr/>
        </p:nvGraphicFramePr>
        <p:xfrm>
          <a:off x="34925" y="44450"/>
          <a:ext cx="9074150" cy="602284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لم تكونوا أُمناء في مال الظُّلم، فمَن يأتمنكُم في الحقِّ؟ وإنْ لم تكونوا أُمناء في ما هو للغير، فمَن يُعطيكُم ما هو لكم.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Si donc vous n'avez pas été dignes de confiance pour l'argent trompeur, qui vous confiera le bien véritable? 12 Et si vous n'avez pas été dignes de confiance pour ce qui vous est étranger, qui vous donnera ce qui est à vous?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Therefore if you have not been faithful in the unrighteous mammon, who will commit to your trust the true riches? 12 And if you have not been faithful in what is another man's, who will give you what is your own?.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600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97042" name="Group 18"/>
          <p:cNvGraphicFramePr>
            <a:graphicFrameLocks noGrp="1"/>
          </p:cNvGraphicFramePr>
          <p:nvPr/>
        </p:nvGraphicFramePr>
        <p:xfrm>
          <a:off x="250825" y="44450"/>
          <a:ext cx="8785225" cy="6431280"/>
        </p:xfrm>
        <a:graphic>
          <a:graphicData uri="http://schemas.openxmlformats.org/drawingml/2006/table">
            <a:tbl>
              <a:tblPr rtl="1"/>
              <a:tblGrid>
                <a:gridCol w="8785225">
                  <a:extLst>
                    <a:ext uri="{9D8B030D-6E8A-4147-A177-3AD203B41FA5}">
                      <a16:colId xmlns:a16="http://schemas.microsoft.com/office/drawing/2014/main" val="20000"/>
                    </a:ext>
                  </a:extLst>
                </a:gridCol>
              </a:tblGrid>
              <a:tr h="30241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Thirteenth day of The Month of 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Baramuda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الثالث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والعشرون من برمودة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Quatorzième jour du mois de </a:t>
                      </a:r>
                      <a:r>
                        <a:rPr kumimoji="0" lang="en-US" sz="4000" b="0" i="0" u="none" strike="noStrike" cap="none" normalizeH="0" baseline="0">
                          <a:ln>
                            <a:noFill/>
                          </a:ln>
                          <a:solidFill>
                            <a:srgbClr val="FF9900"/>
                          </a:solidFill>
                          <a:effectLst/>
                          <a:latin typeface="Arial" charset="0"/>
                          <a:cs typeface="Arial" charset="0"/>
                        </a:rPr>
                        <a:t>Amshir</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Vingt-septième</a:t>
                      </a:r>
                      <a:r>
                        <a:rPr kumimoji="0" lang="en-US" sz="4000" b="0" i="0" u="none" strike="noStrike" cap="none" normalizeH="0" baseline="0">
                          <a:ln>
                            <a:noFill/>
                          </a:ln>
                          <a:solidFill>
                            <a:srgbClr val="FF9900"/>
                          </a:solidFill>
                          <a:effectLst/>
                          <a:latin typeface="Arial" charset="0"/>
                          <a:cs typeface="Arial" charset="0"/>
                        </a:rPr>
                        <a:t> of Baramuda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6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805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89805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6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3458" name="Group 2"/>
          <p:cNvGraphicFramePr>
            <a:graphicFrameLocks noGrp="1"/>
          </p:cNvGraphicFramePr>
          <p:nvPr/>
        </p:nvGraphicFramePr>
        <p:xfrm>
          <a:off x="34925" y="44450"/>
          <a:ext cx="9074150" cy="617347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4000" b="0" i="0" u="sng" strike="noStrike" cap="none" normalizeH="0" baseline="0">
                          <a:ln>
                            <a:noFill/>
                          </a:ln>
                          <a:solidFill>
                            <a:srgbClr val="FF9933"/>
                          </a:solidFill>
                          <a:effectLst/>
                          <a:latin typeface="Arial" charset="0"/>
                          <a:cs typeface="Arial" charset="0"/>
                        </a:rPr>
                        <a:t>مز</a:t>
                      </a:r>
                      <a:r>
                        <a:rPr kumimoji="0" lang="ar-EG" sz="4000" b="0" i="0" u="sng" strike="noStrike" cap="none" normalizeH="0" baseline="0">
                          <a:ln>
                            <a:noFill/>
                          </a:ln>
                          <a:solidFill>
                            <a:srgbClr val="FF9933"/>
                          </a:solidFill>
                          <a:effectLst/>
                          <a:latin typeface="Arial" charset="0"/>
                          <a:cs typeface="Arial" charset="0"/>
                        </a:rPr>
                        <a:t>مور</a:t>
                      </a:r>
                      <a:r>
                        <a:rPr kumimoji="0" lang="en-US" sz="4000" b="0" i="0" u="sng" strike="noStrike" cap="none" normalizeH="0" baseline="0">
                          <a:ln>
                            <a:noFill/>
                          </a:ln>
                          <a:solidFill>
                            <a:srgbClr val="FF9933"/>
                          </a:solidFill>
                          <a:effectLst/>
                          <a:latin typeface="Arial" charset="0"/>
                          <a:cs typeface="Arial" charset="0"/>
                        </a:rPr>
                        <a:t> </a:t>
                      </a:r>
                      <a:r>
                        <a:rPr kumimoji="0" lang="ar-EG" sz="4000" b="0" i="0" u="sng" strike="noStrike" cap="none" normalizeH="0" baseline="0">
                          <a:ln>
                            <a:noFill/>
                          </a:ln>
                          <a:solidFill>
                            <a:srgbClr val="FF9933"/>
                          </a:solidFill>
                          <a:effectLst/>
                          <a:latin typeface="Arial" charset="0"/>
                          <a:cs typeface="Arial" charset="0"/>
                        </a:rPr>
                        <a:t>عشية </a:t>
                      </a:r>
                      <a:r>
                        <a:rPr kumimoji="0" lang="en-US" sz="4000" b="0" i="0" u="sng" strike="noStrike" cap="none" normalizeH="0" baseline="0">
                          <a:ln>
                            <a:noFill/>
                          </a:ln>
                          <a:solidFill>
                            <a:srgbClr val="FF9933"/>
                          </a:solidFill>
                          <a:effectLst/>
                          <a:latin typeface="Arial" charset="0"/>
                          <a:cs typeface="Arial" charset="0"/>
                        </a:rPr>
                        <a:t>4:6-7, 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ارتَسم علينا نور وجِهكَ ياربُّ. أعطيتَ سروراً لقلبي. لأنكَ أنتَ وحدكَ ياربُّ. أسكنتَني على الرَّجاءِ.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4:6-7, 8</a:t>
                      </a:r>
                      <a:endParaRPr kumimoji="0" lang="en-US" sz="40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Fais lever sur nous la lumière de ta face,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Tu m'as mis plus de 	joie au coeur,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toi seul, Seigneur,me fais demeurer en sécurité,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4:6-7,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Lord, lift up the light of Your countenance upon 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You have put gladness in my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You alone, O Lord, make me dwell in safety.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63469" name="Rectangle 13"/>
          <p:cNvSpPr>
            <a:spLocks noGrp="1" noChangeArrowheads="1"/>
          </p:cNvSpPr>
          <p:nvPr>
            <p:ph type="ctrTitle"/>
          </p:nvPr>
        </p:nvSpPr>
        <p:spPr/>
        <p:txBody>
          <a:bodyPr/>
          <a:lstStyle/>
          <a:p>
            <a:r>
              <a:rPr lang="en-US" sz="1000"/>
              <a:t>13pv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4482" name="Group 2"/>
          <p:cNvGraphicFramePr>
            <a:graphicFrameLocks noGrp="1"/>
          </p:cNvGraphicFramePr>
          <p:nvPr/>
        </p:nvGraphicFramePr>
        <p:xfrm>
          <a:off x="34925" y="-26988"/>
          <a:ext cx="9074150" cy="679399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20875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4000" b="0" i="0" u="sng" strike="noStrike" cap="none" normalizeH="0" baseline="0">
                          <a:ln>
                            <a:noFill/>
                          </a:ln>
                          <a:solidFill>
                            <a:srgbClr val="FF9933"/>
                          </a:solidFill>
                          <a:effectLst/>
                          <a:latin typeface="Arial" charset="0"/>
                          <a:cs typeface="Arial" charset="0"/>
                        </a:rPr>
                        <a:t>م</a:t>
                      </a:r>
                      <a:r>
                        <a:rPr kumimoji="0" lang="ar-EG" sz="4000" b="0" i="0" u="sng" strike="noStrike" cap="none" normalizeH="0" baseline="0">
                          <a:ln>
                            <a:noFill/>
                          </a:ln>
                          <a:solidFill>
                            <a:srgbClr val="FF9933"/>
                          </a:solidFill>
                          <a:effectLst/>
                          <a:latin typeface="Arial" charset="0"/>
                          <a:cs typeface="Arial" charset="0"/>
                        </a:rPr>
                        <a:t>تى</a:t>
                      </a:r>
                      <a:r>
                        <a:rPr kumimoji="0" lang="ar-SA" sz="4000" b="0" i="0" u="sng" strike="noStrike" cap="none" normalizeH="0" baseline="0">
                          <a:ln>
                            <a:noFill/>
                          </a:ln>
                          <a:solidFill>
                            <a:srgbClr val="FF9933"/>
                          </a:solidFill>
                          <a:effectLst/>
                          <a:latin typeface="Arial" charset="0"/>
                          <a:cs typeface="Arial" charset="0"/>
                        </a:rPr>
                        <a:t> (</a:t>
                      </a:r>
                      <a:r>
                        <a:rPr kumimoji="0" lang="fr-FR" sz="4000" b="0" i="0" u="sng" strike="noStrike" cap="none" normalizeH="0" baseline="0">
                          <a:ln>
                            <a:noFill/>
                          </a:ln>
                          <a:solidFill>
                            <a:srgbClr val="FF9933"/>
                          </a:solidFill>
                          <a:effectLst/>
                          <a:latin typeface="Arial" charset="0"/>
                          <a:cs typeface="Arial" charset="0"/>
                        </a:rPr>
                        <a:t>16:24-28</a:t>
                      </a:r>
                      <a:r>
                        <a:rPr kumimoji="0" lang="ar-SA" sz="4000" b="0" i="0" u="sng" strike="noStrike" cap="none" normalizeH="0" baseline="0">
                          <a:ln>
                            <a:noFill/>
                          </a:ln>
                          <a:solidFill>
                            <a:srgbClr val="FF9933"/>
                          </a:solidFill>
                          <a:effectLst/>
                          <a:latin typeface="Arial" charset="0"/>
                          <a:cs typeface="Arial" charset="0"/>
                        </a:rPr>
                        <a:t>)</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قال يسوع لتلاميذه: " مَن يُريد أن يتبعني فليُنكِر نفسه ويحمل صليبهُ ويتبعني، لأن مَن أراد أن يُخلِّص نفسه يُهلكها، ومَن يُهلك نفسه من أجلي يجدها.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16:24-28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Alors Jésus dit à ses disciples: "Si quelqu'un veut venir à ma suite, qu'il se renie lui-même et prenne sa croix, et qu'il me suive. 25 En effet, qui veut </a:t>
                      </a:r>
                      <a:r>
                        <a:rPr kumimoji="0" lang="fr-FR" sz="2600" b="0" i="0" u="none" strike="noStrike" cap="none" normalizeH="0" baseline="0">
                          <a:ln>
                            <a:noFill/>
                          </a:ln>
                          <a:solidFill>
                            <a:schemeClr val="bg1"/>
                          </a:solidFill>
                          <a:effectLst/>
                          <a:latin typeface="Arial" charset="0"/>
                          <a:cs typeface="Arial" charset="0"/>
                        </a:rPr>
                        <a:t>sauvegarder</a:t>
                      </a:r>
                      <a:r>
                        <a:rPr kumimoji="0" lang="fr-FR" sz="2800" b="0" i="0" u="none" strike="noStrike" cap="none" normalizeH="0" baseline="0">
                          <a:ln>
                            <a:noFill/>
                          </a:ln>
                          <a:solidFill>
                            <a:schemeClr val="bg1"/>
                          </a:solidFill>
                          <a:effectLst/>
                          <a:latin typeface="Arial" charset="0"/>
                          <a:cs typeface="Arial" charset="0"/>
                        </a:rPr>
                        <a:t> sa vie, la perdra; mais qui perd sa vie à cause de moi, l'assurera.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16:24-28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Jesus said to His disciples, If anyone desires to come after Me, let him deny himself, and take up his cross, and follow Me.25 For whoever desires to save his life will lose it, but whoever loses his life for My sake will find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64493" name="Rectangle 13"/>
          <p:cNvSpPr>
            <a:spLocks noGrp="1" noChangeArrowheads="1"/>
          </p:cNvSpPr>
          <p:nvPr>
            <p:ph type="ctrTitle"/>
          </p:nvPr>
        </p:nvSpPr>
        <p:spPr/>
        <p:txBody>
          <a:bodyPr/>
          <a:lstStyle/>
          <a:p>
            <a:r>
              <a:rPr lang="en-US" sz="1000"/>
              <a:t>13v</a:t>
            </a:r>
          </a:p>
        </p:txBody>
      </p:sp>
    </p:spTree>
  </p:cSld>
  <p:clrMapOvr>
    <a:masterClrMapping/>
  </p:clrMapOvr>
</p:sld>
</file>

<file path=ppt/slides/slide6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5506" name="Group 2"/>
          <p:cNvGraphicFramePr>
            <a:graphicFrameLocks noGrp="1"/>
          </p:cNvGraphicFramePr>
          <p:nvPr/>
        </p:nvGraphicFramePr>
        <p:xfrm>
          <a:off x="107950" y="44450"/>
          <a:ext cx="9001125" cy="6369685"/>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ماذا ينتفع الإنسان لو ربح العالم كُلَّه وخسر نفسه؟ أو ماذا يُعطِي الإنسان فداءً عن نفسه؟ فإن ابن الإنسان سوف يأتي في مجد أبيه مع ملائكته، وحينئذٍ يُجازي كل واحدٍ حسب أعماله.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Et quel avantage l'homme aura-t-il à gagner le monde entier, s'il le paie de sa vie? Ou bien que donnera l'homme qui ait la valeur de sa vie? 27 Car le Fils de l'homme va venir avec ses anges dans la gloire de son Père; et alors il rendra à chacun selon sa conduite.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For what profit is it to a man if he gains the whole world, and loses his own soul? Or what will a man give in exchange for his soul? 27 For the Son of Man will come in the glory of His Father with His angels, and then He will reward each according to his works.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6530" name="Group 2"/>
          <p:cNvGraphicFramePr>
            <a:graphicFrameLocks noGrp="1"/>
          </p:cNvGraphicFramePr>
          <p:nvPr/>
        </p:nvGraphicFramePr>
        <p:xfrm>
          <a:off x="107950" y="115888"/>
          <a:ext cx="9072563" cy="5475288"/>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أقول لكم إن من القيام ههُنا قوماً لا يَذوقون الموت حتى يروا ابن الإنسان آتياً في مجد أبيه ".</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28 En vérité, je vous le déclare, parmi ceux qui sont ici, certains ne mourront pas avant de voir le Fils de l'homme venir comme roi.</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Assuredly, I say to you, there are some standing here who shall not taste death till they see the Son of Man coming in His kingdom.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755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96755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6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8578" name="Group 2"/>
          <p:cNvGraphicFramePr>
            <a:graphicFrameLocks noGrp="1"/>
          </p:cNvGraphicFramePr>
          <p:nvPr/>
        </p:nvGraphicFramePr>
        <p:xfrm>
          <a:off x="107950" y="44450"/>
          <a:ext cx="9001125"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600" b="0" i="0" u="sng" strike="noStrike" cap="none" normalizeH="0" baseline="0">
                          <a:ln>
                            <a:noFill/>
                          </a:ln>
                          <a:solidFill>
                            <a:srgbClr val="FF9933"/>
                          </a:solidFill>
                          <a:effectLst/>
                          <a:latin typeface="Arial" charset="0"/>
                          <a:cs typeface="Arial" charset="0"/>
                        </a:rPr>
                        <a:t>5:11, 12</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ويفتخر بِكَ كلّ الذينَ يُحبُّونَ اسمكَ. لأنكَ أنتَ ياربُّ باركتَ الصِّدِّيقَ. مِثل سلاح المسرَّة كللَّتنا.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5:11, 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tous ceux qui t'ont pour refuge se réjouiront.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12 C'est toi, Seigneur, qui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bénis le juste; tu l'entoures de ta faveur comme d'un bouclier,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5:11, 12</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let all those rejoice who put their trust in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You, O Lord, will bless the righteous; With favor You will surround him as with a shield.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68589" name="Rectangle 13"/>
          <p:cNvSpPr>
            <a:spLocks noGrp="1" noChangeArrowheads="1"/>
          </p:cNvSpPr>
          <p:nvPr>
            <p:ph type="ctrTitle"/>
          </p:nvPr>
        </p:nvSpPr>
        <p:spPr/>
        <p:txBody>
          <a:bodyPr/>
          <a:lstStyle/>
          <a:p>
            <a:r>
              <a:rPr lang="en-US" sz="1000"/>
              <a:t>13pm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9602" name="Group 2"/>
          <p:cNvGraphicFramePr>
            <a:graphicFrameLocks noGrp="1"/>
          </p:cNvGraphicFramePr>
          <p:nvPr/>
        </p:nvGraphicFramePr>
        <p:xfrm>
          <a:off x="34925" y="44450"/>
          <a:ext cx="9074150" cy="6771641"/>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متى( 10 : 34 – 42 )</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 تظنُّوا إني جئتُ لأُلقي سلاماً على الأرض. ما جئت لأُلقي سلاماً بل سيفاً. فإني أتيت لأفرِّق الإنسان ضدَّ أبيه، والابنة ضدَّ أُمِّها، والعروس ضدَّ حماتها.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6882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Matthieu 10 : 34 - 42</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Do not think that I came to bring peace on earth. I did not come to bring peace but a sword. 35 For I have come to `set a man against his father, a daughter against her mother, and a daughter-in-law against her mother-in-law';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69613" name="Rectangle 13"/>
          <p:cNvSpPr>
            <a:spLocks noGrp="1" noChangeArrowheads="1"/>
          </p:cNvSpPr>
          <p:nvPr>
            <p:ph type="ctrTitle"/>
          </p:nvPr>
        </p:nvSpPr>
        <p:spPr/>
        <p:txBody>
          <a:bodyPr/>
          <a:lstStyle/>
          <a:p>
            <a:r>
              <a:rPr lang="en-US" sz="1000"/>
              <a:t>13m</a:t>
            </a:r>
          </a:p>
        </p:txBody>
      </p:sp>
    </p:spTree>
  </p:cSld>
  <p:clrMapOvr>
    <a:masterClrMapping/>
  </p:clrMapOvr>
</p:sld>
</file>

<file path=ppt/slides/slide6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0626" name="Group 2"/>
          <p:cNvGraphicFramePr>
            <a:graphicFrameLocks noGrp="1"/>
          </p:cNvGraphicFramePr>
          <p:nvPr/>
        </p:nvGraphicFramePr>
        <p:xfrm>
          <a:off x="34925" y="115888"/>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وأعداء الإنسان أهل بيته. ومن أحبَّ أباً أو أمّاً أكثر منِّي فلا يستحقُّني، ومَن أحبَّ ابنه أو ابنته أكثر منِّي فلا يستحقُّني، ومَن لا يحمل صليبه ويتبعني فلا يستحقُّني.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maison.37  Qui aime son père ou sa mère plus que moi n'est pas digne de moi; qui aime son fils ou sa fille plus que moi n'est pas digne de moi. 38 Qui ne se charge pas de sa croix et ne me suit pas n'est pas digne de moi.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`a man's enemies will be those of his own household.'37 He who loves father or mother more than Me is not worthy of Me. And he who loves son or daughter more than Me is not worthy of Me. 38 And he who does not take his cross and follow after Me is not worthy of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70637" name="Rectangle 13"/>
          <p:cNvSpPr>
            <a:spLocks noGrp="1" noChangeArrowheads="1"/>
          </p:cNvSpPr>
          <p:nvPr>
            <p:ph type="ctrTitle"/>
          </p:nvPr>
        </p:nvSpPr>
        <p:spPr/>
        <p:txBody>
          <a:bodyPr/>
          <a:lstStyle/>
          <a:p>
            <a:endParaRPr lang="en-US" sz="1000"/>
          </a:p>
        </p:txBody>
      </p:sp>
    </p:spTree>
  </p:cSld>
  <p:clrMapOvr>
    <a:masterClrMapping/>
  </p:clrMapOvr>
</p:sld>
</file>

<file path=ppt/slides/slide6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1650" name="Group 2"/>
          <p:cNvGraphicFramePr>
            <a:graphicFrameLocks noGrp="1"/>
          </p:cNvGraphicFramePr>
          <p:nvPr/>
        </p:nvGraphicFramePr>
        <p:xfrm>
          <a:off x="107950" y="115888"/>
          <a:ext cx="9001125" cy="57626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نفسه يُضِيعُهَا، ومن أضاع نفسه من أجلي يجدها. مَن يقبلكم فقد قبلني، ومن يقبلني فقد قَبِلَ الذي أرسلني.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assuré sa vie la perdra et qui perdra sa vie à cause de moi l'assurera.40 Qui vous accueille m'accueille moi-même, et qui m'accueille, accueille Celui qui m'a envoyé.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He who finds his life will lose it, and he who loses his life for My sake will find it. 40 He who receives you receives Me, and he who receives Me receives Him who sent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2674" name="Group 2"/>
          <p:cNvGraphicFramePr>
            <a:graphicFrameLocks noGrp="1"/>
          </p:cNvGraphicFramePr>
          <p:nvPr/>
        </p:nvGraphicFramePr>
        <p:xfrm>
          <a:off x="34925" y="115888"/>
          <a:ext cx="9001125" cy="576262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يقبل نبيّاً بِاسم نبيٍّ فأجر نبيٍّ يأخذ، ومَن يقبل بارّاً بِاسم بارٍّ فأجر بارٍّ يأخُذ.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He who receives a prophet in the name of a prophet shall receive a prophet's reward. And he who receives a righteous man in the name of a righteous man shall receive a righteous man's reward.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3698" name="Group 2"/>
          <p:cNvGraphicFramePr>
            <a:graphicFrameLocks noGrp="1"/>
          </p:cNvGraphicFramePr>
          <p:nvPr/>
        </p:nvGraphicFramePr>
        <p:xfrm>
          <a:off x="107950" y="115888"/>
          <a:ext cx="9001125" cy="6194426"/>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يسقي أحد هؤلاء الصِّغار كأس ماءٍ باردٍ فقط بِاسم تلميذٍ، فالحقَّ أقولُ لكم أنه لا يُضِيعُ أجرَهُ ".</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472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97472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97472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97472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6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6770" name="Group 2"/>
          <p:cNvGraphicFramePr>
            <a:graphicFrameLocks noGrp="1"/>
          </p:cNvGraphicFramePr>
          <p:nvPr/>
        </p:nvGraphicFramePr>
        <p:xfrm>
          <a:off x="34925" y="44450"/>
          <a:ext cx="9074150" cy="6462269"/>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رسالة بولس الرسول</a:t>
                      </a:r>
                      <a:r>
                        <a:rPr kumimoji="0" lang="ar-EG" sz="3600" b="0" i="0" u="sng" strike="noStrike" cap="none" normalizeH="0" baseline="0">
                          <a:ln>
                            <a:noFill/>
                          </a:ln>
                          <a:solidFill>
                            <a:srgbClr val="FF9900"/>
                          </a:solidFill>
                          <a:effectLst/>
                          <a:latin typeface="Arial" charset="0"/>
                          <a:cs typeface="Arial" charset="0"/>
                        </a:rPr>
                        <a:t> الثانية</a:t>
                      </a:r>
                      <a:r>
                        <a:rPr kumimoji="0" lang="ar-SA" sz="3600" b="0" i="0" u="sng" strike="noStrike" cap="none" normalizeH="0" baseline="0">
                          <a:ln>
                            <a:noFill/>
                          </a:ln>
                          <a:solidFill>
                            <a:srgbClr val="FF9900"/>
                          </a:solidFill>
                          <a:effectLst/>
                          <a:latin typeface="Arial" charset="0"/>
                          <a:cs typeface="Arial" charset="0"/>
                        </a:rPr>
                        <a:t> إلى أهل رومية </a:t>
                      </a:r>
                      <a:r>
                        <a:rPr kumimoji="0" lang="ar-EG" sz="3600" b="0" i="0" u="sng" strike="noStrike" cap="none" normalizeH="0" baseline="0">
                          <a:ln>
                            <a:noFill/>
                          </a:ln>
                          <a:solidFill>
                            <a:srgbClr val="FF9900"/>
                          </a:solidFill>
                          <a:effectLst/>
                          <a:latin typeface="Arial" charset="0"/>
                          <a:cs typeface="Arial" charset="0"/>
                        </a:rPr>
                        <a:t>( </a:t>
                      </a:r>
                      <a:r>
                        <a:rPr kumimoji="0" lang="ar-SA" sz="3600" b="0" i="0" u="sng" strike="noStrike" cap="none" normalizeH="0" baseline="0">
                          <a:ln>
                            <a:noFill/>
                          </a:ln>
                          <a:solidFill>
                            <a:srgbClr val="FF9900"/>
                          </a:solidFill>
                          <a:effectLst/>
                          <a:latin typeface="Arial" charset="0"/>
                          <a:cs typeface="Arial" charset="0"/>
                        </a:rPr>
                        <a:t>8 : 18 ـ 30 )</a:t>
                      </a:r>
                      <a:endParaRPr kumimoji="0" lang="ar-EG" sz="36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لأني أظُن أن آلام هذا الزَّمان الحاضر لا تُقاس بالمجد العتيد أن يُستعلَن فينا. لأن انتظار الخليقة يتوقَّع استعلان أبناء الله.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Romains 8 : 18 - 30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J'estime en effet que les souffrances du temps présent sont sans proportion avec la gloire qui doit être révélée en nous. 19 Car la création attend avec impatience la révélation des fils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8:18-30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I consider that the sufferings of this present time are not worthy to be compared with the glory which shall be revealed in us. 19 For the earnest expectation of the creation eagerly waits for the revealing of the sons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76781" name="Rectangle 13"/>
          <p:cNvSpPr>
            <a:spLocks noGrp="1" noChangeArrowheads="1"/>
          </p:cNvSpPr>
          <p:nvPr>
            <p:ph type="ctrTitle"/>
          </p:nvPr>
        </p:nvSpPr>
        <p:spPr/>
        <p:txBody>
          <a:bodyPr/>
          <a:lstStyle/>
          <a:p>
            <a:r>
              <a:rPr lang="en-US" sz="1000"/>
              <a:t>13p</a:t>
            </a:r>
          </a:p>
        </p:txBody>
      </p:sp>
    </p:spTree>
  </p:cSld>
  <p:clrMapOvr>
    <a:masterClrMapping/>
  </p:clrMapOvr>
</p:sld>
</file>

<file path=ppt/slides/slide6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7794" name="Group 2"/>
          <p:cNvGraphicFramePr>
            <a:graphicFrameLocks noGrp="1"/>
          </p:cNvGraphicFramePr>
          <p:nvPr/>
        </p:nvGraphicFramePr>
        <p:xfrm>
          <a:off x="107950" y="115888"/>
          <a:ext cx="9001125" cy="623405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الخليقة قد أُخضِعَت للباطل لا عن إرادة، بل من أجل الذي أخضعها على الرَّجاء. لأن الخليقة نفسها أيضاً ستُعتق من عبوديَّة الفساد إلى حرِّية مجد أولاد الله.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livrée au pouvoir du néant - non de son propre gré, mais par l'autorité de celui qui l'a livrée -, elle garde l'espérance,21 car elle aussi sera libérée de l'esclavage de la corruption, pour avoir part à la liberté et à la gloire des enfants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the creation was subjected to futility, not willingly, but because of Him who subjected it in hope; 21 because the creation itself also will be delivered from the bondage of corruption into the glorious liberty of the children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8818" name="Group 2"/>
          <p:cNvGraphicFramePr>
            <a:graphicFrameLocks noGrp="1"/>
          </p:cNvGraphicFramePr>
          <p:nvPr/>
        </p:nvGraphicFramePr>
        <p:xfrm>
          <a:off x="107950" y="115888"/>
          <a:ext cx="9001125" cy="679856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فإننا نعرف أن كلَّ الخليقة تئنُّ وتتمخَّض معنا حتى الآن. وليس هى فقط، بل نحن أيضاً الذين لنا باكورة الرُّوح، نحن أنفسنا أيضاً نئنُّ في أنفسنا، متوقِّعين التَّبنِّي فداءَ أجسادنا.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Nous le savons en effet: la création tout entière gémit maintenant encore dans les douleurs de l'enfantement. 23 Elle n'est pas la seule: nous aussi, qui possédons les prémices de l'Esprit, nous gémissons intérieurement, attendant l'adoption, la délivrance pour notre corps.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For we know that the whole creation groans and labors with birth pangs together until now. 23 Not only that, but we also who have the firstfruits of the Spirit, even we ourselves groan within ourselves, eagerly waiting for the adoption, the redemption of our body.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9842" name="Group 2"/>
          <p:cNvGraphicFramePr>
            <a:graphicFrameLocks noGrp="1"/>
          </p:cNvGraphicFramePr>
          <p:nvPr/>
        </p:nvGraphicFramePr>
        <p:xfrm>
          <a:off x="34925" y="115888"/>
          <a:ext cx="9074150" cy="58340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لأننا بالرَّجاء خَلصنَا. ولكنَّ الرَّجاء المنظور ليس رجاءً، لأن ما ينظره أحدٌ فإياه يرجو أيضاً ولكن إن كنا نرجو ما لسنا ننظره فإننا نتوقَّعه بالصَّبر.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Car nous avons été sauvés, mais c'est en espérance.	Or, voir ce qu'on espère n'est plus espérer: 25 ce que l'on voit, comment l'espérer encore? Mais espérer ce que nous ne voyons pas, c'est l'attendre avec persévérance.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we were saved in this hope, but hope that is seen is not hope; for why does one still hope for what he sees? 25 But if we hope for what we do not see, we eagerly wait for it with perseverance.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0866" name="Group 2"/>
          <p:cNvGraphicFramePr>
            <a:graphicFrameLocks noGrp="1"/>
          </p:cNvGraphicFramePr>
          <p:nvPr/>
        </p:nvGraphicFramePr>
        <p:xfrm>
          <a:off x="34925" y="115888"/>
          <a:ext cx="9074150"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وكذلك الرُّوح أيضاً يُعضِّد ضعفنا، لأننا لسنا نعلم ما نُصلِّي لأجله كما ينبغي. ولكن الرُّوح نفسه يشفع فينا بتنهُدات لا يُنطَق بها.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 même, l'Esprit aussi vient en aide à notre faiblesse, car nous ne savons pas prier comme il faut, mais l'Esprit lui-même intercède pour nous en gémissements inexprimables,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Likewise the Spirit also helps in our weaknesses. For we do not know what we should pray for as we ought, but the Spirit Himself makes intercession for us with groanings which cannot be uttered.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1890" name="Group 2"/>
          <p:cNvGraphicFramePr>
            <a:graphicFrameLocks noGrp="1"/>
          </p:cNvGraphicFramePr>
          <p:nvPr/>
        </p:nvGraphicFramePr>
        <p:xfrm>
          <a:off x="34925" y="115888"/>
          <a:ext cx="9074150" cy="6371845"/>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يَفحصُ القلوب يعلم ما هو فكر الرُّوح، لأنه قد تشفعُ لله عن القدِّيسين. ونحن نعلمُ أن الذين يحبُّون الله، وهم الذين مدعوُّون حسب قصده السابق. يجعل كل الأشياء تعمل معهم للخير.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27et celui qui scrute les coeurs sait quelle est l'intention de l'Esprit: c'est selon Dieu en effet que l'Esprit intercède pour les saints. 28 Nous savons d'autre part que tout concourt au bien de ceux qui aiment Dieu, qui sont appelés selon son dessein.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Now He who searches the hearts knows what the mind of the Spirit is, because He makes intercession for the saints according to the will of God. 28 And we know that all things work together for good to those who love God, to those who are the called according to His purpose.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2914" name="Group 2"/>
          <p:cNvGraphicFramePr>
            <a:graphicFrameLocks noGrp="1"/>
          </p:cNvGraphicFramePr>
          <p:nvPr/>
        </p:nvGraphicFramePr>
        <p:xfrm>
          <a:off x="34925" y="115888"/>
          <a:ext cx="9074150" cy="56911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الذين سبق فعرَفهم سبق أيضاً فعيَّنهم شُركاء صورة ابنه، ليكون هو بِكراً بين اخوة كثيرين.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Ceux que d'avance il a connus, il les a aussi prédestinés à être conformes à l'image de son Fils, afin que celui-ci soit le premier-né d'une multitude de frères;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For whom He foreknew, He also predestined to be conformed to the image of His Son, that He might be the firstborn among many brethren.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3938" name="Group 2"/>
          <p:cNvGraphicFramePr>
            <a:graphicFrameLocks noGrp="1"/>
          </p:cNvGraphicFramePr>
          <p:nvPr/>
        </p:nvGraphicFramePr>
        <p:xfrm>
          <a:off x="34925" y="115888"/>
          <a:ext cx="9074150" cy="56911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والذين سبق فعيَّنهم، فهؤلاء دعاهم أيضاً. والذينَ دعاهم، فهؤلاء برَّرهم أيضاً. والذينَ برَّرهم، فهؤلاء مجَّدهم أيضاً.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ceux qu'il a prédestinés, il les a aussi appelés; ceux qu'il a appelés, il les a aussi justifiés; et ceux qu'il a justifiés, il les a aussi glorifiés.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Moreover whom He predestined, these He also called; whom He called, these He also justified; and whom He justified, these He also glorified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496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6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598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9859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98598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6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8034" name="Group 2"/>
          <p:cNvGraphicFramePr>
            <a:graphicFrameLocks noGrp="1"/>
          </p:cNvGraphicFramePr>
          <p:nvPr/>
        </p:nvGraphicFramePr>
        <p:xfrm>
          <a:off x="34925" y="44450"/>
          <a:ext cx="9074150" cy="645255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a:t>
                      </a:r>
                      <a:r>
                        <a:rPr kumimoji="0" lang="ar-SA" sz="3600" b="0" i="0" u="sng" strike="noStrike" cap="none" normalizeH="0" baseline="0">
                          <a:ln>
                            <a:noFill/>
                          </a:ln>
                          <a:solidFill>
                            <a:srgbClr val="FF9900"/>
                          </a:solidFill>
                          <a:effectLst/>
                          <a:latin typeface="Arial" charset="0"/>
                          <a:cs typeface="Arial" charset="0"/>
                        </a:rPr>
                        <a:t>بطرس الرسول</a:t>
                      </a:r>
                      <a:r>
                        <a:rPr kumimoji="0" lang="ar-EG" sz="3600" b="0" i="0" u="sng" strike="noStrike" cap="none" normalizeH="0" baseline="0">
                          <a:ln>
                            <a:noFill/>
                          </a:ln>
                          <a:solidFill>
                            <a:srgbClr val="FF9900"/>
                          </a:solidFill>
                          <a:effectLst/>
                          <a:latin typeface="Arial" charset="0"/>
                          <a:cs typeface="Arial" charset="0"/>
                        </a:rPr>
                        <a:t> الأولى </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a:t>
                      </a:r>
                      <a:r>
                        <a:rPr kumimoji="0" lang="en-US" sz="3600" b="0" i="0" u="sng" strike="noStrike" cap="none" normalizeH="0" baseline="0">
                          <a:ln>
                            <a:noFill/>
                          </a:ln>
                          <a:solidFill>
                            <a:srgbClr val="FF9900"/>
                          </a:solidFill>
                          <a:effectLst/>
                          <a:latin typeface="Arial" charset="0"/>
                          <a:cs typeface="Arial" charset="0"/>
                        </a:rPr>
                        <a:t>3:8-15</a:t>
                      </a:r>
                      <a:r>
                        <a:rPr kumimoji="0" lang="ar-EG" sz="3600" b="0" i="0" u="sng" strike="noStrike" cap="none" normalizeH="0" baseline="0">
                          <a:ln>
                            <a:noFill/>
                          </a:ln>
                          <a:solidFill>
                            <a:srgbClr val="FF9900"/>
                          </a:solidFill>
                          <a:effectLst/>
                          <a:latin typeface="Arial" charset="0"/>
                          <a:cs typeface="Arial" charset="0"/>
                        </a:rPr>
                        <a:t>)</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برأيٍ واحدٍ، وكونوا مشتركين في الآلام. وكونوا مُحبِّين الاخوة، رحومينَ، ومُتواضعينَ. غير مُجازين عن شـرٍّ بشـرٍّ أو عن شتيمةٍ بشتيمةٍ،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a:t>
                      </a:r>
                      <a:r>
                        <a:rPr kumimoji="0" lang="en-US" sz="2800" b="0" i="0" u="sng" strike="noStrike" cap="none" normalizeH="0" baseline="0">
                          <a:ln>
                            <a:noFill/>
                          </a:ln>
                          <a:solidFill>
                            <a:srgbClr val="FF9900"/>
                          </a:solidFill>
                          <a:effectLst/>
                          <a:latin typeface="Arial" charset="0"/>
                          <a:cs typeface="Arial" charset="0"/>
                        </a:rPr>
                        <a:t>3:8-15</a:t>
                      </a:r>
                      <a:endParaRPr kumimoji="0" lang="fr-FR" sz="28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Enfin, soyez tous dans de mêmes dispositions, compatissants, animés d'un amour fraternel, miséricordieux, humbles. 9 Ne rendez pas le mal pour le mal, ou l'insulte pour l'insulte;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3:8-15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88045" name="Rectangle 13"/>
          <p:cNvSpPr>
            <a:spLocks noGrp="1" noChangeArrowheads="1"/>
          </p:cNvSpPr>
          <p:nvPr>
            <p:ph type="ctrTitle"/>
          </p:nvPr>
        </p:nvSpPr>
        <p:spPr/>
        <p:txBody>
          <a:bodyPr/>
          <a:lstStyle/>
          <a:p>
            <a:r>
              <a:rPr lang="en-US" sz="1000"/>
              <a:t>13c</a:t>
            </a:r>
          </a:p>
        </p:txBody>
      </p:sp>
    </p:spTree>
  </p:cSld>
  <p:clrMapOvr>
    <a:masterClrMapping/>
  </p:clrMapOvr>
</p:sld>
</file>

<file path=ppt/slides/slide6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9058" name="Group 2"/>
          <p:cNvGraphicFramePr>
            <a:graphicFrameLocks noGrp="1"/>
          </p:cNvGraphicFramePr>
          <p:nvPr/>
        </p:nvGraphicFramePr>
        <p:xfrm>
          <a:off x="34925" y="44450"/>
          <a:ext cx="9074150" cy="658774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على العكس مُبارِكِين، لأنكم لهذا الأمر دُعيتم لكي ترثوا البركة.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من أراد أن يُحبَّ الحياة ويرى أيَّاماً صالحة، فليَكفُف لسانه عن الشرِّ وشفتيه عن أن يتكلَّما بالمَكر، وليَحد عن الشرِّ ويصنع الخير،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 contraire, bénissez, car c'est à cela que vous avez été appelés, afin d'hériter la bénédiction.10 En effet, qui veut aimer la vie et voir des jours heureux doit garder sa langue du mal et ses lèvres des paroles trompeuses,12 se détourner du mal et faire le bien,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on the contrary blessing, knowing that you were called to this, that you may inherit a blessing. 10 For He who would love life And see good days, Let him refrain his tongue from evil, And his lips from speaking deceit. 11 Let him turn away from evil and do good;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0082" name="Group 2"/>
          <p:cNvGraphicFramePr>
            <a:graphicFrameLocks noGrp="1"/>
          </p:cNvGraphicFramePr>
          <p:nvPr/>
        </p:nvGraphicFramePr>
        <p:xfrm>
          <a:off x="34925" y="44450"/>
          <a:ext cx="9074150" cy="561657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وليطلب السَّلام ويَجِدَّ في أَثَرِه. لأن عيني الربِّ تنظر الأبرار، وأُذنيه تنصتان إلى طلبهم، وأمَّا وجه الربِّ ضدُّ فاعلي الشرِّ.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rechercher la paix et la poursuivre.12 Car les yeux du Seigneur sont sur les justes, et ses oreilles sont attentives à leur prière; mais la face du Seigneur se tourne contre ceux qui font le mal.</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Let him seek peace and pursue it. 12 For the eyes of the Lord are on the righteous, And His ears are open to their prayers; But the face of the Lord is against those who do evil.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110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213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9921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99213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99213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6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4178" name="Group 2"/>
          <p:cNvGraphicFramePr>
            <a:graphicFrameLocks noGrp="1"/>
          </p:cNvGraphicFramePr>
          <p:nvPr/>
        </p:nvGraphicFramePr>
        <p:xfrm>
          <a:off x="34925" y="44450"/>
          <a:ext cx="9074150" cy="67099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وحدث في ذلك الوقت اضطرابٌ ليس بقليل بسبب الطَّريق، لأنَّ واحداً اسمه ديمتريوس، صائغ فضةٍ صانع هياكل فضةٍ لأرطاميس، كان يُربِّح الصُّنَّاع ربحاً ليس بقليل.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C'est à cette époque que se produisirent des troubles assez graves à propos de la Voie. 24Un orfèvre en effet, du nom de Démétrius, fabriquait des temples d'Artémis en argent et procurait ainsi aux artisans des gains très appréciables.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19:23-41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about that time there arose a great commotion about the Way. 24 For a certain man named Demetrius, a silversmith, who made silver shrines of Diana, brought no small profit to the craftsmen.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94189" name="Rectangle 13"/>
          <p:cNvSpPr>
            <a:spLocks noGrp="1" noChangeArrowheads="1"/>
          </p:cNvSpPr>
          <p:nvPr>
            <p:ph type="ctrTitle"/>
          </p:nvPr>
        </p:nvSpPr>
        <p:spPr/>
        <p:txBody>
          <a:bodyPr/>
          <a:lstStyle/>
          <a:p>
            <a:r>
              <a:rPr lang="en-US" sz="1000"/>
              <a:t>13a</a:t>
            </a:r>
          </a:p>
        </p:txBody>
      </p:sp>
    </p:spTree>
  </p:cSld>
  <p:clrMapOvr>
    <a:masterClrMapping/>
  </p:clrMapOvr>
</p:sld>
</file>

<file path=ppt/slides/slide6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5202" name="Group 2"/>
          <p:cNvGraphicFramePr>
            <a:graphicFrameLocks noGrp="1"/>
          </p:cNvGraphicFramePr>
          <p:nvPr/>
        </p:nvGraphicFramePr>
        <p:xfrm>
          <a:off x="34925" y="115888"/>
          <a:ext cx="9001125" cy="623405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فجمعهم مع الصُّنَّاع الآخرين الذين حولهُ وقال لهم: " أيُّها الرِّجال أنتم تعرفون أنَّ رِبحَنا إنَّما هو من هذه الصِّناعة. وأنتم تنظرون وتسمعون أنه ليس من أفسس فقط، بل وحتى من جميع آسيَّا،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Il rassembla ces artisans ainsi que les membres des métiers voisins et leur déclara:Vous le savez, mes amis, notre aisance vient de cette activité. 26 Or, vous le constatez ou vous l'entendez dire: non seulement à Ephèse, mais dans presque toute l'Asie,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He called them together with the workers of similar occupation, and said: Men, you know that we have our prosperity by this trade. 26 Moreover you see and hear that not only at Ephesus, but throughout almost all Asia,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6226" name="Group 2"/>
          <p:cNvGraphicFramePr>
            <a:graphicFrameLocks noGrp="1"/>
          </p:cNvGraphicFramePr>
          <p:nvPr/>
        </p:nvGraphicFramePr>
        <p:xfrm>
          <a:off x="34925" y="115888"/>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استمال بولس هذا جمعاً كثيراً قائلاً: أن هذه التي تُصنع بالأيادي ليست آلهةً. فليس نصيبنا هذا وحـده في خطر مِن أن يحصل في إهانة،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 Paul remue une foule considérable en la persuadant, comme il dit, que les dieux qui sortent de nos mains ne sont pas des dieux. 27 Ce n'est pas simplement notre profession qui risque d'être dénigrée,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this Paul has persuaded and turned away many people, saying that they are not gods which are made with hands. 27 So not only is this trade of ours in danger of falling into disrepute,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7250" name="Group 2"/>
          <p:cNvGraphicFramePr>
            <a:graphicFrameLocks noGrp="1"/>
          </p:cNvGraphicFramePr>
          <p:nvPr/>
        </p:nvGraphicFramePr>
        <p:xfrm>
          <a:off x="34925" y="115888"/>
          <a:ext cx="9074150" cy="58340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أيضـاً هيكل أرطاميس ـ الآلهة العظيمة ـ أن يُحسب لا شيء، وإنه سوف تُهدم عظمتها، هيَ التي يعبدها جميع آسيَّا وكل المسكونة ". فلمَّا سمعوا هذا امتلأوا غضباً،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c'est aussi le temple de la grande déesse Artémis qui pourrait être laissé pour compte et se trouver bientôt dépouillé de la grandeur de celle qu'adorent l'Asie et le monde entier. 28 A ces mots, les auditeurs devinrent furieux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also the temple of the great goddess Diana may be despised and her magnificence destroyed, whom all Asia and the world worship. 28 Now when they heard this, they were full of wrath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8274" name="Group 2"/>
          <p:cNvGraphicFramePr>
            <a:graphicFrameLocks noGrp="1"/>
          </p:cNvGraphicFramePr>
          <p:nvPr/>
        </p:nvGraphicFramePr>
        <p:xfrm>
          <a:off x="34925" y="115888"/>
          <a:ext cx="9074150" cy="640512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وطفقوا يصرخون قائلين: " عظيمةٌ هى أرطاميس التي لأهل أفسس ". فامتلأت المدينة اضطراباً وجروا جميعاً بنفس واحدة إلى المشهد خاطفين معهم غايوس وأرسترخُس المكدونيَّين، رفيقي بولس في السَّفر.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ils n'en finissaient pas de crier: "Grande est  l'Artémis d'Éphèse! 29 L'agitation gagna toute la ville et l'on se précipita, en masse au théâtre, en s'emparant au passage des Macédoniens Gaïus et Aristarque, compagnons de voyage de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cried out, saying, Great is Diana of the Ephesians! 29 So the whole city was filled with confusion, and rushed into the theater with one accord, having seized Gaius and Aristarchus, Macedonians, Paul's travel companions.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9298" name="Group 2"/>
          <p:cNvGraphicFramePr>
            <a:graphicFrameLocks noGrp="1"/>
          </p:cNvGraphicFramePr>
          <p:nvPr/>
        </p:nvGraphicFramePr>
        <p:xfrm>
          <a:off x="34925" y="115888"/>
          <a:ext cx="9074150" cy="59785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 بولس يريد أن يدخل إلى الجمع، لم يدعه التَّلاميذ. وآخرون من رؤساء المدينة ـ كانوا أصدقاءه ـ أرسلوا يطلبون إليه أن لا يُسلِّم نفسه إلى المشهد.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Paul était décidé à se rendre à l'assemblée, mais les disciples ne le laissèrent pas faire. 31 Et certains asiarques de ses amis lui firent aussi déconseiller de se risquer au théâtre.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And when Paul wanted to go in to the people, the disciples would not allow him. 31 Then some of the officials of Asia, who were his friends, sent to him pleading that he would not venture into the theater.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0322" name="Group 2"/>
          <p:cNvGraphicFramePr>
            <a:graphicFrameLocks noGrp="1"/>
          </p:cNvGraphicFramePr>
          <p:nvPr/>
        </p:nvGraphicFramePr>
        <p:xfrm>
          <a:off x="34925" y="115888"/>
          <a:ext cx="9074150" cy="594512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وآخرون كانوا يصرخون بشيءٍ آخرَ، لأن المحفل كان مُضطرباً، وأكثرهم لا يدرون لأيِّ شيءٍ كانوا قد اجتمعوا. فاجتذب اليهود إسكندر من الجمع،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Chacun bien sûr criait autre chose que son voisin et la confusion régnait dans l'assemblée où la plupart ignoraient même les motifs de la réunion. 33 Des gens dans la foule renseignèrent un certain Alexandre que les Juifs avaient mis en avant.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Some therefore cried one thing and some another, for the assembly was confused, and most of them did not know why they had come together. 33 And they drew Alexander out of the multitude, the Jews putting him forward.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1346" name="Group 2"/>
          <p:cNvGraphicFramePr>
            <a:graphicFrameLocks noGrp="1"/>
          </p:cNvGraphicFramePr>
          <p:nvPr/>
        </p:nvGraphicFramePr>
        <p:xfrm>
          <a:off x="107950" y="115888"/>
          <a:ext cx="9001125" cy="5945125"/>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فأشار إسكندر بيده يريد أن يحتجَّ للجمع. فلمَّا عرفوا أنه يهوديٌّ، صار صوتٌ واحدٌ من الجميع صارخين نحو مدَّة ساعتين قائلين: " عظيمة هى أرطاميس التي لأهل أفسس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 la main, Alexandre fit signe qu'il voulait s'expliquer devant l'assemblée.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34 Mais, quand on  apprit qu'il était Juif, tous se mirent à scander d'une seule voix, pendant près de deux heures: "Grande est l'Artémis d'Ephèse!"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Alexander motioned with his hand, and wanted to make his defense to the people. 34 But when they found out that he was a Jew, all with one voice cried out for about two hours, Great is Diana of the Ephesians!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2370" name="Group 2"/>
          <p:cNvGraphicFramePr>
            <a:graphicFrameLocks noGrp="1"/>
          </p:cNvGraphicFramePr>
          <p:nvPr/>
        </p:nvGraphicFramePr>
        <p:xfrm>
          <a:off x="34925" y="115888"/>
          <a:ext cx="9074150" cy="5834063"/>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هدَّأ الكاتب الجمع قال: " أيُّها الرِّجالُ الأفسسيُّون، مَن هو مِن الناس لا يعرف أن مدينة الأفسسيِّين مُتعبِّدة لأرطاميس العظيمة ولتمثالها الذي هبط من زَفْسَ؟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Le secrétaire réussit pourtant à calmer la foule: "Éphésiens, dit-il, existerait-il quelqu'un qui ne sache pas que la cité d'Éphèse est la ville sainte de la grande déesse Artémis et de sa statue tombée du ciel?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And when the city clerk had quieted the crowd, he said: Men of Ephesus, what man is there who does not know that the city of the Ephesians is temple guardian of the great goddess Diana, and of the image which fell down from Zeus?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3394" name="Group 2"/>
          <p:cNvGraphicFramePr>
            <a:graphicFrameLocks noGrp="1"/>
          </p:cNvGraphicFramePr>
          <p:nvPr/>
        </p:nvGraphicFramePr>
        <p:xfrm>
          <a:off x="34925" y="115888"/>
          <a:ext cx="9074150" cy="58340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 أحد يقدر أن يُقاوم هذه الأشياء، فلذا ينبغي أن تكونوا ثابتين ولا تفعلوا شيئاً بخفة. لأنكم أتيتم بهذَيْن الرَّجلين إلى هنا، وهما ليسا سارقي هياكل،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Puisque la réponse ne fait pas de doute, il vous faut donc retrouver le calme et éviter les fausses manoeuvres. 37 Vous avez en effet amené ici des hommes qui n'ont commis ni sacrilège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Therefore, since these things cannot be denied, you ought to be quiet and do nothing rashly. 37 For you have brought these men here who are neither robbers of temples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4418" name="Group 2"/>
          <p:cNvGraphicFramePr>
            <a:graphicFrameLocks noGrp="1"/>
          </p:cNvGraphicFramePr>
          <p:nvPr/>
        </p:nvGraphicFramePr>
        <p:xfrm>
          <a:off x="34925" y="115888"/>
          <a:ext cx="9074150" cy="58340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مُجدِّفين، على آلهتكم. فإن كان ديمتريوس والصُّنَّاع الذين معه لهم دعوى على أحدٍ، فإنه تُقام أيَّامٌ للقضاء، ويوجد ولاةٌ، فليرافعوا بعضهم بعضاً.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ni blasphème contre notre déesse. 38 Si Démétrius et les artisans qui le suivent sont en litige avec quelqu'un, il se tient des audiences, il existe des proconsuls: que les parties aillent donc en 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nor blasphemers of your goddess. 38 Therefore, if Demetrius and his fellow craftsmen have a case against anyone, the courts are open and there are proconsuls. Let them bring charges against one another.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5442" name="Group 2"/>
          <p:cNvGraphicFramePr>
            <a:graphicFrameLocks noGrp="1"/>
          </p:cNvGraphicFramePr>
          <p:nvPr/>
        </p:nvGraphicFramePr>
        <p:xfrm>
          <a:off x="34925" y="44450"/>
          <a:ext cx="9074150" cy="59055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كنتم تطلبون شيئاً آخر، فإنه يُقضَى بينكم في محفلٍ شرعيٍّ. لأنَّنا في خطر أن نُحاكَم من أجل اضطراب هذا اليوم.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Et si vous avez encore d'autres requêtes, l'affaire sera réglée par l'assemblée légale. 40 Nous risquons en fait d'être accusés de sédition pour notre réunion d'aujourd'hui,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if you have any other inquiry to make, it shall be determined in the lawful assembly. 40 For we are in danger of being called in question for today's uproar,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6466" name="Group 2"/>
          <p:cNvGraphicFramePr>
            <a:graphicFrameLocks noGrp="1"/>
          </p:cNvGraphicFramePr>
          <p:nvPr/>
        </p:nvGraphicFramePr>
        <p:xfrm>
          <a:off x="34925" y="44450"/>
          <a:ext cx="9074150" cy="59055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 حُجَّةٌ يُمكننا من أجلها أن نُعطِي جواباً عن هذا الشَّغب ". ولمَّا قال هذا صرف المحفل.</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il n'existe aucun motif que nous puissions avancer pour justifier cet attroupement. 41 Et, sur cette déclaration, il renvoya l'assemblée.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 being no reason which we may give to account for this disorderly gathering. 41 And when he had said these things, he dismissed the assembly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749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6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851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953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6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0562" name="Group 2"/>
          <p:cNvGraphicFramePr>
            <a:graphicFrameLocks noGrp="1"/>
          </p:cNvGraphicFramePr>
          <p:nvPr/>
        </p:nvGraphicFramePr>
        <p:xfrm>
          <a:off x="34925" y="44450"/>
          <a:ext cx="9074150" cy="6403151"/>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مزمور( 68 : 35 – 3 )</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عجيبٌ هو الله في قدِّيسِيه. إلهُ إسرائيلَ هو يُعطي قوةً وعِزاً لشعبِهِ. والصِّدِّيقون يَفرحون ويتهلَّلون أمامَ اللهِ. ويَتَنَعَّمون بالسرورِ.  هللويا</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 </a:t>
                      </a:r>
                      <a:r>
                        <a:rPr kumimoji="0" lang="en-US" sz="2800" b="0" i="0" u="sng" strike="noStrike" cap="none" normalizeH="0" baseline="0">
                          <a:ln>
                            <a:noFill/>
                          </a:ln>
                          <a:solidFill>
                            <a:srgbClr val="FF9933"/>
                          </a:solidFill>
                          <a:effectLst/>
                          <a:latin typeface="Arial" charset="0"/>
                          <a:cs typeface="Times New Roman" pitchFamily="18" charset="0"/>
                        </a:rPr>
                        <a:t>68:35, 3</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Dieu, tu es terrifiant depuis tes sanctuaires. C'est le Dieu d'Israël qui donne au peuple force et puissance.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Mais les justes se réjouissent, ils exultent devant Dieu, au comble de la 	joie,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68:35, 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O God, You are more awesome than Your holy places. The God of Israel is He who gives strength and power to His people.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let the righteous be glad; Let them rejoice before God; Yes, let them rejoice exceedingly.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10573" name="Rectangle 13"/>
          <p:cNvSpPr>
            <a:spLocks noGrp="1" noChangeArrowheads="1"/>
          </p:cNvSpPr>
          <p:nvPr>
            <p:ph type="ctrTitle"/>
          </p:nvPr>
        </p:nvSpPr>
        <p:spPr/>
        <p:txBody>
          <a:bodyPr/>
          <a:lstStyle/>
          <a:p>
            <a:r>
              <a:rPr lang="en-US" sz="1000"/>
              <a:t>13pg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1586" name="Group 2"/>
          <p:cNvGraphicFramePr>
            <a:graphicFrameLocks noGrp="1"/>
          </p:cNvGraphicFramePr>
          <p:nvPr/>
        </p:nvGraphicFramePr>
        <p:xfrm>
          <a:off x="34925" y="44450"/>
          <a:ext cx="9074150" cy="61214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12 : 4 - 12</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أقول لكم يا أصدقائي: لا تخافوا من الذين يقتلون جسدكم، وبعد ذلك ليس لهم ما يفعلون أكثر. بل أُريكم مِمَّن تخافون: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12 : 4 - 12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t>
                      </a:r>
                      <a:r>
                        <a:rPr kumimoji="0" lang="fr-FR" sz="2800" b="0" i="0" u="none" strike="noStrike" cap="none" normalizeH="0" baseline="0">
                          <a:ln>
                            <a:noFill/>
                          </a:ln>
                          <a:solidFill>
                            <a:schemeClr val="bg1"/>
                          </a:solidFill>
                          <a:effectLst/>
                          <a:latin typeface="Arial" charset="0"/>
                          <a:cs typeface="Arial" charset="0"/>
                        </a:rPr>
                        <a:t>Je vous le dis à vous, mes amis: Ne craignez pas ceux qui tuent le corps et qui, après cela, ne peuvent rien faire de plus. 5 Je vais vous montrer qui vous devez craindre: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12:4-12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11597" name="Rectangle 13"/>
          <p:cNvSpPr>
            <a:spLocks noGrp="1" noChangeArrowheads="1"/>
          </p:cNvSpPr>
          <p:nvPr>
            <p:ph type="ctrTitle"/>
          </p:nvPr>
        </p:nvSpPr>
        <p:spPr/>
        <p:txBody>
          <a:bodyPr/>
          <a:lstStyle/>
          <a:p>
            <a:r>
              <a:rPr lang="en-US" sz="1000"/>
              <a:t>13g</a:t>
            </a:r>
          </a:p>
        </p:txBody>
      </p:sp>
    </p:spTree>
  </p:cSld>
  <p:clrMapOvr>
    <a:masterClrMapping/>
  </p:clrMapOvr>
</p:sld>
</file>

<file path=ppt/slides/slide6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2610" name="Group 2"/>
          <p:cNvGraphicFramePr>
            <a:graphicFrameLocks noGrp="1"/>
          </p:cNvGraphicFramePr>
          <p:nvPr/>
        </p:nvGraphicFramePr>
        <p:xfrm>
          <a:off x="34925" y="44450"/>
          <a:ext cx="9074150" cy="6121401"/>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خافوا من الذي بعدما يَقتُل، له سلطانٌ أن يُلقي في جهنَّم. نعم أقول لكم: من هذا خافوا. أليست خمسةُ عصافيرُ تُباع بفلسين، وواحدٌ منها ليس منسيّاً أمام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craignez celui qui, après avoir tué, a le pouvoir de jeter dans la géhenne. Oui, je vous le déclare, c'est celui-là que vous devez craindre. 6 Est-ce que l'on ne vend pas cinq moineaux pour deux sous? Pourtant pas un d'entre eux n'est oublié de Dieu.</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Fear Him who, after He has killed, has power to cast into hell; yes, I say to you, fear Him! 6 Are not five sparrows sold for two copper coins? And not one of them is forgotten before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3634" name="Group 2"/>
          <p:cNvGraphicFramePr>
            <a:graphicFrameLocks noGrp="1"/>
          </p:cNvGraphicFramePr>
          <p:nvPr/>
        </p:nvGraphicFramePr>
        <p:xfrm>
          <a:off x="34925" y="44450"/>
          <a:ext cx="9074150" cy="644328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شعور رؤوسكم أيضاً جميعها محصاةٌ. فلا تخافوا إذاً. أنتم أفضل من عصافير كثيرةٍ. وأقول لكم: كُلُّ مَنْ يعترفُ بي قُدَّام النَّاس، يعترف به أيضاً ابن الإنسان قُدَّام ملائكة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Bien plus, même vos cheveux sont tous comptés. Soyez sans crainte, vous valez mieux que tous les moineaux. 8 Je vous le dis: quiconque se déclarera pour moi devant les hommes, le Fils de l'homme aussi se déclarera pour lui devant les anges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the very hairs of your head are all numbered. Do not fear therefore; you are of more value than many sparrows. 8 Also I say to you, whoever confesses Me before men, him the Son of Man also will confess before the angels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4658" name="Group 2"/>
          <p:cNvGraphicFramePr>
            <a:graphicFrameLocks noGrp="1"/>
          </p:cNvGraphicFramePr>
          <p:nvPr/>
        </p:nvGraphicFramePr>
        <p:xfrm>
          <a:off x="34925" y="44450"/>
          <a:ext cx="9074150" cy="6101907"/>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أنكرني قُدَّام النَّاس، يُنكَر أيضاً قُدَّام ملائكة الله. وكل مَن قال كلمةً على ابن الإنسان يُغفَرُ له، وأمَّا مَن يُجدِّف على الرُّوح القدس فلا يُغفر 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mais celui qui m'aura renié par devant les hommes sera renié par devant les anges de Dieu. 10 Et quiconque dira une parole contre le Fils de l'homme, cela lui sera pardonné; mais qui aura blasphémé contre le Saint Esprit, cela ne lui sera pas pardonné.</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he who denies Me before men will be denied before the angels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5682" name="Group 2"/>
          <p:cNvGraphicFramePr>
            <a:graphicFrameLocks noGrp="1"/>
          </p:cNvGraphicFramePr>
          <p:nvPr/>
        </p:nvGraphicFramePr>
        <p:xfrm>
          <a:off x="34925" y="44450"/>
          <a:ext cx="9074150" cy="633806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قدَّموكم إلى المجامع والرُّؤساء والسَّلاطين فلا تهتمُّوا كيف أو بما تُجاوِبون أو بما تقولون، لأنَّ الرُّوح القدس يُعلِّمكم في تلك السَّاعة ما يجب أن تقولوه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Lorsqu'on vous amènera devant les synagogues, les chefs et les autorités, ne vous inquiétez pas de savoir comment vous défendre et que dire. 12 Car le Saint Esprit vous enseignera à l'heure même ce qu'il faut dire.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334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54384" name="Group 16"/>
          <p:cNvGraphicFramePr>
            <a:graphicFrameLocks noGrp="1"/>
          </p:cNvGraphicFramePr>
          <p:nvPr/>
        </p:nvGraphicFramePr>
        <p:xfrm>
          <a:off x="250825" y="188913"/>
          <a:ext cx="8785225" cy="6431280"/>
        </p:xfrm>
        <a:graphic>
          <a:graphicData uri="http://schemas.openxmlformats.org/drawingml/2006/table">
            <a:tbl>
              <a:tblPr rtl="1"/>
              <a:tblGrid>
                <a:gridCol w="8785225">
                  <a:extLst>
                    <a:ext uri="{9D8B030D-6E8A-4147-A177-3AD203B41FA5}">
                      <a16:colId xmlns:a16="http://schemas.microsoft.com/office/drawing/2014/main" val="20000"/>
                    </a:ext>
                  </a:extLst>
                </a:gridCol>
              </a:tblGrid>
              <a:tr h="287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Fourteenth day of The Month of 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الرابع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عشر من هاتور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Quatrième jour du mois de </a:t>
                      </a:r>
                      <a:r>
                        <a:rPr kumimoji="0" lang="en-US" sz="4000" b="0" i="0" u="none" strike="noStrike" cap="none" normalizeH="0" baseline="0">
                          <a:ln>
                            <a:noFill/>
                          </a:ln>
                          <a:solidFill>
                            <a:srgbClr val="FF9900"/>
                          </a:solidFill>
                          <a:effectLst/>
                          <a:latin typeface="Arial" charset="0"/>
                          <a:cs typeface="Arial" charset="0"/>
                        </a:rPr>
                        <a:t>Amshir</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Dix-septième</a:t>
                      </a:r>
                      <a:r>
                        <a:rPr kumimoji="0" lang="en-US" sz="4000" b="0" i="0" u="none" strike="noStrike" cap="none" normalizeH="0" baseline="0">
                          <a:ln>
                            <a:noFill/>
                          </a:ln>
                          <a:solidFill>
                            <a:srgbClr val="FF9900"/>
                          </a:solidFill>
                          <a:effectLst/>
                          <a:latin typeface="Arial" charset="0"/>
                          <a:cs typeface="Arial" charset="0"/>
                        </a:rPr>
                        <a:t> de Hatour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6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539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95539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6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6706" name="Group 2"/>
          <p:cNvGraphicFramePr>
            <a:graphicFrameLocks noGrp="1"/>
          </p:cNvGraphicFramePr>
          <p:nvPr/>
        </p:nvGraphicFramePr>
        <p:xfrm>
          <a:off x="34925" y="44450"/>
          <a:ext cx="9074150" cy="683330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200" b="0" i="0" u="sng" strike="noStrike" cap="none" normalizeH="0" baseline="0">
                          <a:ln>
                            <a:noFill/>
                          </a:ln>
                          <a:solidFill>
                            <a:srgbClr val="FF9933"/>
                          </a:solidFill>
                          <a:effectLst/>
                          <a:latin typeface="Arial" charset="0"/>
                          <a:cs typeface="Times New Roman" pitchFamily="18" charset="0"/>
                        </a:rPr>
                        <a:t>132 : 9 -10 ,17 -18</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كهنتك يلبسون البر واتقياؤك يهتفون. هناك انبت قرنا لداود.رتبت سراجا لمسيحي.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وعليه يزهر اكليله</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en-US" sz="3200" b="0" i="0" u="sng" strike="noStrike" cap="none" normalizeH="0" baseline="0">
                          <a:ln>
                            <a:noFill/>
                          </a:ln>
                          <a:solidFill>
                            <a:srgbClr val="FF9933"/>
                          </a:solidFill>
                          <a:effectLst/>
                          <a:latin typeface="Arial" charset="0"/>
                          <a:cs typeface="Times New Roman" pitchFamily="18" charset="0"/>
                        </a:rPr>
                        <a:t>132:9-10,17-</a:t>
                      </a:r>
                      <a:r>
                        <a:rPr kumimoji="0" lang="ar-EG" sz="3200" b="0" i="0" u="sng" strike="noStrike" cap="none" normalizeH="0" baseline="0">
                          <a:ln>
                            <a:noFill/>
                          </a:ln>
                          <a:solidFill>
                            <a:srgbClr val="FF9933"/>
                          </a:solidFill>
                          <a:effectLst/>
                          <a:latin typeface="Arial" charset="0"/>
                          <a:cs typeface="Arial" charset="0"/>
                        </a:rPr>
                        <a:t>1</a:t>
                      </a:r>
                      <a:r>
                        <a:rPr kumimoji="0" lang="en-US" sz="3200" b="0" i="0" u="sng" strike="noStrike" cap="none" normalizeH="0" baseline="0">
                          <a:ln>
                            <a:noFill/>
                          </a:ln>
                          <a:solidFill>
                            <a:srgbClr val="FF9933"/>
                          </a:solidFill>
                          <a:effectLst/>
                          <a:latin typeface="Arial" charset="0"/>
                          <a:cs typeface="Times New Roman" pitchFamily="18" charset="0"/>
                        </a:rPr>
                        <a:t>8</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 tes prêtres soient vêtus de justice,Que tes fidèles crient leur joie. 10 A cause de David ton serviteur,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Je préparerai une lampe pour mon messie,18 Et sur lui son diadème fleurira,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 10 For Your servant David's sake.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 will prepare a lamp for My Anointed, 18 but upon Himself His crown shall flourish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16717" name="Rectangle 13"/>
          <p:cNvSpPr>
            <a:spLocks noGrp="1" noChangeArrowheads="1"/>
          </p:cNvSpPr>
          <p:nvPr>
            <p:ph type="ctrTitle"/>
          </p:nvPr>
        </p:nvSpPr>
        <p:spPr/>
        <p:txBody>
          <a:bodyPr/>
          <a:lstStyle/>
          <a:p>
            <a:r>
              <a:rPr lang="en-US" sz="1000"/>
              <a:t>14pv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7730" name="Group 2"/>
          <p:cNvGraphicFramePr>
            <a:graphicFrameLocks noGrp="1"/>
          </p:cNvGraphicFramePr>
          <p:nvPr/>
        </p:nvGraphicFramePr>
        <p:xfrm>
          <a:off x="-36513" y="44450"/>
          <a:ext cx="9145588"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تى</a:t>
                      </a:r>
                      <a:r>
                        <a:rPr kumimoji="0" lang="ar-SA" sz="3600" b="0" i="0" u="sng" strike="noStrike" cap="none" normalizeH="0" baseline="0">
                          <a:ln>
                            <a:noFill/>
                          </a:ln>
                          <a:solidFill>
                            <a:srgbClr val="FF9933"/>
                          </a:solidFill>
                          <a:effectLst/>
                          <a:latin typeface="Arial" charset="0"/>
                          <a:cs typeface="Arial" charset="0"/>
                        </a:rPr>
                        <a:t> (</a:t>
                      </a:r>
                      <a:r>
                        <a:rPr kumimoji="0" lang="fr-FR" sz="3600" b="0" i="0" u="sng" strike="noStrike" cap="none" normalizeH="0" baseline="0">
                          <a:ln>
                            <a:noFill/>
                          </a:ln>
                          <a:solidFill>
                            <a:srgbClr val="FF9933"/>
                          </a:solidFill>
                          <a:effectLst/>
                          <a:latin typeface="Arial" charset="0"/>
                          <a:cs typeface="Times New Roman" pitchFamily="18" charset="0"/>
                        </a:rPr>
                        <a:t>4:23 - 5:1-16</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يسوع يطوف كل الجليل يعلم في مجامعهم ويكرز ببشارة الملكوت ويشفي كل مرض وكل ضعف في الشعب.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4:23 - 5:1-16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Puis, parcourant toute la Galilée, il enseignait dans leurs synagogues, proclamait la Bonne Nouvelle du Règne et guérissait toute maladie et toute infirmité parmi le peuple.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4:23-25 &amp;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23And Jesus went about all Galilee, teaching in their synagogues, preaching the gospel of the kingdom, and healing all kinds of sickness and all kinds of disease among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17741" name="Rectangle 13"/>
          <p:cNvSpPr>
            <a:spLocks noGrp="1" noChangeArrowheads="1"/>
          </p:cNvSpPr>
          <p:nvPr>
            <p:ph type="ctrTitle"/>
          </p:nvPr>
        </p:nvSpPr>
        <p:spPr/>
        <p:txBody>
          <a:bodyPr/>
          <a:lstStyle/>
          <a:p>
            <a:r>
              <a:rPr lang="en-US" sz="1000"/>
              <a:t>14v</a:t>
            </a:r>
          </a:p>
        </p:txBody>
      </p:sp>
    </p:spTree>
  </p:cSld>
  <p:clrMapOvr>
    <a:masterClrMapping/>
  </p:clrMapOvr>
</p:sld>
</file>

<file path=ppt/slides/slide7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8754" name="Group 2"/>
          <p:cNvGraphicFramePr>
            <a:graphicFrameLocks noGrp="1"/>
          </p:cNvGraphicFramePr>
          <p:nvPr/>
        </p:nvGraphicFramePr>
        <p:xfrm>
          <a:off x="-36513" y="115888"/>
          <a:ext cx="9145588" cy="5901754"/>
        </p:xfrm>
        <a:graphic>
          <a:graphicData uri="http://schemas.openxmlformats.org/drawingml/2006/table">
            <a:tbl>
              <a:tblPr rtl="1"/>
              <a:tblGrid>
                <a:gridCol w="4249737">
                  <a:extLst>
                    <a:ext uri="{9D8B030D-6E8A-4147-A177-3AD203B41FA5}">
                      <a16:colId xmlns:a16="http://schemas.microsoft.com/office/drawing/2014/main" val="20000"/>
                    </a:ext>
                  </a:extLst>
                </a:gridCol>
                <a:gridCol w="4895851">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فذاع خبره في جميع سورية.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فاحضروا اليه جميع السقماء المصابين بامراض واوجاع مختلفة والمجانين والمصروعين والمفلوجين فشفاهم.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Sa renommée gagna toute la Syrie, et on lui amena tous ceux qui souffraient, en proie à toutes sortes de maladies et de tourments: démoniaques, lunatiques, paralysés; il les guérit.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His fame went throughout all Syria; and they brought to Him all sick people who were afflicted with various diseases and torments, and those who were demon-possessed, epileptics, and paralytics; and He healed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9778" name="Group 2"/>
          <p:cNvGraphicFramePr>
            <a:graphicFrameLocks noGrp="1"/>
          </p:cNvGraphicFramePr>
          <p:nvPr/>
        </p:nvGraphicFramePr>
        <p:xfrm>
          <a:off x="-36513" y="115888"/>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فتبعته جموع كثيرة من الجليل والعشر المدن واورشليم واليهودية ومن عبر الاردن  ولما رأى الجموع صعد الى الجبل.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جلس تقدم اليه تلاميذه. ففتح فاه وعلمهم قائلا.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de grandes foules le suivirent, venues de la Galilée et de la Décapole, de Jérusalem et de la Judée, et d'au-delà du Jourdain.1A la vue des foules, Jésus monta dans la montagne. Il s'assit, et ses disciples s'approchèrent de lui.2 Et, prenant la parole, il les enseignait: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Great multitudes followed Him-- from Galilee, and from Decapolis, Jerusalem, Judea, and beyond the Jordan.1 And seeing the multitudes, He went up on a mountain, and when He was seated His disciples came to Him. 2 Then He opened His mouth and taught them, saying: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0802" name="Group 2"/>
          <p:cNvGraphicFramePr>
            <a:graphicFrameLocks noGrp="1"/>
          </p:cNvGraphicFramePr>
          <p:nvPr/>
        </p:nvGraphicFramePr>
        <p:xfrm>
          <a:off x="107950" y="115888"/>
          <a:ext cx="9001125"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للمساكين بالروح.لان لهم ملكوت السموات.طوبى للحزانى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يتعزون. طوبى للودعاء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يرثون الارض. طوبى للجياع والعطاش الى البر.لانهم يشبعون.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Heureux les pauvres de coeur: le Royaume des cieux est à eux.4 Heureux les doux: ils auront la terre en partage.5 Heureux ceux qui pleurent: ils seront consolés.6 Heureux ceux qui ont faim et soif de la justice: ils seront rassasiés.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are the poor in spirit, for theirs is the kingdom of heaven. 4 Blessed are those who mourn, for they shall be comforted. 5 Blessed are the meek, for they shall inherit the earth. 6 Blessed are those who hunger and thirst for righteousness, for they shall be filled.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1826" name="Group 2"/>
          <p:cNvGraphicFramePr>
            <a:graphicFrameLocks noGrp="1"/>
          </p:cNvGraphicFramePr>
          <p:nvPr/>
        </p:nvGraphicFramePr>
        <p:xfrm>
          <a:off x="107950" y="115888"/>
          <a:ext cx="9001125"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للرحماء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يرحمون. طوبى للانقياء القلب.لانهم يعاينون الله.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لصانعي السلام.لانهم ابناء الله يدعون.  طوبى للمطرودين من اجل البر.لان لهم ملكوت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Heureux les miséricordieux: il leur sera fait miséricorde. 8 Heureux les coeurs purs: ils verront Dieu.9 Heureux ceux qui font preuve de paix: ils seront appelés fils de Dieu. 10 Heureux ceux qui sont persécutés pour la justice: le Royaume des cieux est à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Blessed are the merciful, for they shall obtain mercy. 8 Blessed are the pure in heart, for they shall see God. 9 Blessed are the peacemakers, for they shall be called sons of God. 10 Blessed are those who are persecuted for righteousness' sake, for theirs is the kingdom of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2850" name="Group 2"/>
          <p:cNvGraphicFramePr>
            <a:graphicFrameLocks noGrp="1"/>
          </p:cNvGraphicFramePr>
          <p:nvPr/>
        </p:nvGraphicFramePr>
        <p:xfrm>
          <a:off x="34925" y="44450"/>
          <a:ext cx="9074150" cy="55467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لكم اذا عيّروكم وطردوكم وقالوا عليكم كل كلمة شريرة من اجلي كاذبين. افرحوا وتهللوا.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اجركم عظيم في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Heureux êtes-vous lorsque l'on vous insulte, que l'on vous persécute et que l'on dit faussement contre vous toute sorte de mal à cause de moi. 12 Soyez dans la joie et l'allégresse, car votre récompense est grande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Blessed are you when they revile and persecute you, and say all kinds of evil against you falsely for My sake. 12 Rejoice and be exceedingly glad, for great is your reward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3874" name="Group 2"/>
          <p:cNvGraphicFramePr>
            <a:graphicFrameLocks noGrp="1"/>
          </p:cNvGraphicFramePr>
          <p:nvPr/>
        </p:nvGraphicFramePr>
        <p:xfrm>
          <a:off x="34925" y="115888"/>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فانهم هكذا طردوا الانبياء الذين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ملح الارض.ولكن ان فسد الملح فبماذا يملح.لا يصلح بعد لشيء الا لان يطرح خارجا ويداس من الناس.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ainsi en effet qu'on a persécuté les prophètes qui vous ont précédés. 13 Vous êtes le sel de la terre. Si le sel perd sa saveur, comment redeviendra-t-il du sel? Il ne vaut plus rien; on le jette dehors et il est foulé aux pieds par les 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so they persecuted the prophets who were before you.13 You are the salt of the earth; but if the salt loses its flavor, how shall it be seasoned? It is then good for nothing but to be thrown out and trampled underfoot by 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4898" name="Group 2"/>
          <p:cNvGraphicFramePr>
            <a:graphicFrameLocks noGrp="1"/>
          </p:cNvGraphicFramePr>
          <p:nvPr/>
        </p:nvGraphicFramePr>
        <p:xfrm>
          <a:off x="107950" y="115888"/>
          <a:ext cx="9001125"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نور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يمكن ان تخفى مدينة موضوعة على جبل. ولا يوقدون سراجا ويضعونه تحت المكيال بل على المنارة فيضيء لجميع الذين في البيت.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Vous êtes la lumière du monde. Une ville située sur une hauteur ne peut être cachée.15 Quand on allume une lampe, ce n'est pas pour la mettre sous le boisseau, mais sur son support et elle brille pour tous ceux qui sont dans la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You are the light of the world. A city that is set on a hill cannot be hidden. 15 Nor do they light a lamp and put it under a basket, but on a lampstand, and it gives light to all who are in the house.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5922" name="Group 2"/>
          <p:cNvGraphicFramePr>
            <a:graphicFrameLocks noGrp="1"/>
          </p:cNvGraphicFramePr>
          <p:nvPr/>
        </p:nvGraphicFramePr>
        <p:xfrm>
          <a:off x="107950" y="115888"/>
          <a:ext cx="8928100" cy="5475288"/>
        </p:xfrm>
        <a:graphic>
          <a:graphicData uri="http://schemas.openxmlformats.org/drawingml/2006/table">
            <a:tbl>
              <a:tblPr rtl="1"/>
              <a:tblGrid>
                <a:gridCol w="5184775">
                  <a:extLst>
                    <a:ext uri="{9D8B030D-6E8A-4147-A177-3AD203B41FA5}">
                      <a16:colId xmlns:a16="http://schemas.microsoft.com/office/drawing/2014/main" val="20000"/>
                    </a:ext>
                  </a:extLst>
                </a:gridCol>
                <a:gridCol w="3743325">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فليضئ نوركم هكذا قدام الناس لكي يروا اعمالكم الحسنة ويمجدوا اباكم الذي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16 De même, que votre lumière brille aux yeux des hommes, pour qu'en voyant vos bonnes actions, ils rendent gloire à votre Père qui est aux cieux.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Let your light so shine before men, that they may see your good works and glorify your Father in heaven.</a:t>
                      </a:r>
                      <a:endParaRPr kumimoji="0" lang="en-US" sz="9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69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02694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7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7970" name="Group 2"/>
          <p:cNvGraphicFramePr>
            <a:graphicFrameLocks noGrp="1"/>
          </p:cNvGraphicFramePr>
          <p:nvPr/>
        </p:nvGraphicFramePr>
        <p:xfrm>
          <a:off x="34925" y="44450"/>
          <a:ext cx="9074150" cy="6552884"/>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600" b="0" i="0" u="sng" strike="noStrike" cap="none" normalizeH="0" baseline="0">
                          <a:ln>
                            <a:noFill/>
                          </a:ln>
                          <a:solidFill>
                            <a:srgbClr val="FF9933"/>
                          </a:solidFill>
                          <a:effectLst/>
                          <a:latin typeface="Arial" charset="0"/>
                          <a:cs typeface="Times New Roman" pitchFamily="18" charset="0"/>
                        </a:rPr>
                        <a:t>110:4-6</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اقسم الرب ولن يندم.انت كاهن الى الابد على رتبة ملكي صادق يدين بين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الرب عن يمينك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الطريق لذلك يرفع الراس.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110:4-6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 Seigneur l'a juré, il ne s'en repentira pas: Tu es prêtre pour toujours, à la manière de Melkisédeq.</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aussi, relève-t-il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Melchizedek.'‘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He shall execute the heads of many countries.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27981" name="Rectangle 13"/>
          <p:cNvSpPr>
            <a:spLocks noGrp="1" noChangeArrowheads="1"/>
          </p:cNvSpPr>
          <p:nvPr>
            <p:ph type="ctrTitle"/>
          </p:nvPr>
        </p:nvSpPr>
        <p:spPr/>
        <p:txBody>
          <a:bodyPr/>
          <a:lstStyle/>
          <a:p>
            <a:r>
              <a:rPr lang="en-US" sz="1000"/>
              <a:t>14pm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8994" name="Group 2"/>
          <p:cNvGraphicFramePr>
            <a:graphicFrameLocks noGrp="1"/>
          </p:cNvGraphicFramePr>
          <p:nvPr/>
        </p:nvGraphicFramePr>
        <p:xfrm>
          <a:off x="34925" y="44450"/>
          <a:ext cx="9001125" cy="6844032"/>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fr-CA" sz="3200" b="0" i="0" u="sng" strike="noStrike" cap="none" normalizeH="0" baseline="0">
                          <a:ln>
                            <a:noFill/>
                          </a:ln>
                          <a:solidFill>
                            <a:srgbClr val="FF9933"/>
                          </a:solidFill>
                          <a:effectLst/>
                          <a:latin typeface="Arial" charset="0"/>
                          <a:cs typeface="Arial" charset="0"/>
                        </a:rPr>
                        <a:t>6 : 17 - 23</a:t>
                      </a: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Luc 6 : 17 - 23</a:t>
                      </a:r>
                      <a:endParaRPr kumimoji="0" lang="en-US"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6:17-23</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29005" name="Rectangle 13"/>
          <p:cNvSpPr>
            <a:spLocks noGrp="1" noChangeArrowheads="1"/>
          </p:cNvSpPr>
          <p:nvPr>
            <p:ph type="ctrTitle"/>
          </p:nvPr>
        </p:nvSpPr>
        <p:spPr/>
        <p:txBody>
          <a:bodyPr/>
          <a:lstStyle/>
          <a:p>
            <a:r>
              <a:rPr lang="en-US" sz="1000"/>
              <a:t>14m</a:t>
            </a:r>
          </a:p>
        </p:txBody>
      </p:sp>
    </p:spTree>
  </p:cSld>
  <p:clrMapOvr>
    <a:masterClrMapping/>
  </p:clrMapOvr>
</p:sld>
</file>

<file path=ppt/slides/slide7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0018" name="Group 2"/>
          <p:cNvGraphicFramePr>
            <a:graphicFrameLocks noGrp="1"/>
          </p:cNvGraphicFramePr>
          <p:nvPr/>
        </p:nvGraphicFramePr>
        <p:xfrm>
          <a:off x="34925" y="115888"/>
          <a:ext cx="9074150" cy="677088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19 et toute la foule cherchait à le toucher, parce qu'une force sortait de lui et les guérissait tous.20 Alors, levant les yeux sur ses disciples, Jésus dit: "Heureux, vous les pauvres: le Royaume de Dieu est à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1042" name="Group 2"/>
          <p:cNvGraphicFramePr>
            <a:graphicFrameLocks noGrp="1"/>
          </p:cNvGraphicFramePr>
          <p:nvPr/>
        </p:nvGraphicFramePr>
        <p:xfrm>
          <a:off x="34925" y="115888"/>
          <a:ext cx="9074150" cy="630040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72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72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72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2066" name="Group 2"/>
          <p:cNvGraphicFramePr>
            <a:graphicFrameLocks noGrp="1"/>
          </p:cNvGraphicFramePr>
          <p:nvPr/>
        </p:nvGraphicFramePr>
        <p:xfrm>
          <a:off x="34925" y="115888"/>
          <a:ext cx="9001125"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309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03309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03309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03309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7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5138" name="Group 2"/>
          <p:cNvGraphicFramePr>
            <a:graphicFrameLocks noGrp="1"/>
          </p:cNvGraphicFramePr>
          <p:nvPr/>
        </p:nvGraphicFramePr>
        <p:xfrm>
          <a:off x="34925" y="44450"/>
          <a:ext cx="9074150" cy="66824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تيطس</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a:t>
                      </a:r>
                      <a:r>
                        <a:rPr kumimoji="0" lang="fr-FR" sz="3200" b="0" i="0" u="sng" strike="noStrike" cap="none" normalizeH="0" baseline="0">
                          <a:ln>
                            <a:noFill/>
                          </a:ln>
                          <a:solidFill>
                            <a:srgbClr val="FF9900"/>
                          </a:solidFill>
                          <a:effectLst/>
                          <a:latin typeface="Arial" charset="0"/>
                          <a:cs typeface="Arial" charset="0"/>
                        </a:rPr>
                        <a:t>3:10 - 4:1-22</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فقد تبعت تعليمي وسيرتي وقصدي وايماني واناتي ومحبتي وصبري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واضطهاداتي وآلامي مثل ما اصابني في انطاكية وايقونية ولسترة.</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Timothée 3:10 - 4:1-22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Mais toi, tu m'as suivi avec empressement dans l'enseignement, la conduite, les projets, la foi, la patience, l'amour, la persévérance,11 les persécutions, les souffrances que j'ai connues à Antioche, à Iconium, à Lystres.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2Timothy 3:10-17&amp;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you have carefully followed my doctrine, manner of life, purpose, faith, longsuffering, love, perseverance, 11 persecutions, afflictions, which happened to me at Antioch, at Iconium, at Lystra--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35149" name="Rectangle 13"/>
          <p:cNvSpPr>
            <a:spLocks noGrp="1" noChangeArrowheads="1"/>
          </p:cNvSpPr>
          <p:nvPr>
            <p:ph type="ctrTitle"/>
          </p:nvPr>
        </p:nvSpPr>
        <p:spPr/>
        <p:txBody>
          <a:bodyPr/>
          <a:lstStyle/>
          <a:p>
            <a:r>
              <a:rPr lang="en-US" sz="1000"/>
              <a:t>14p</a:t>
            </a:r>
          </a:p>
        </p:txBody>
      </p:sp>
    </p:spTree>
  </p:cSld>
  <p:clrMapOvr>
    <a:masterClrMapping/>
  </p:clrMapOvr>
</p:sld>
</file>

<file path=ppt/slides/slide7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6162" name="Group 2"/>
          <p:cNvGraphicFramePr>
            <a:graphicFrameLocks noGrp="1"/>
          </p:cNvGraphicFramePr>
          <p:nvPr/>
        </p:nvGraphicFramePr>
        <p:xfrm>
          <a:off x="34925" y="44450"/>
          <a:ext cx="9074150" cy="59785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ايّة اضطهادات احتملت.ومن الجميع انقذني الرب.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وجميع الذين يريدون ان يعيشوا بالتقوى في المسيح يسوع يضطهدون.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Quelles persécutions j'ai subies! Et de toutes le Seigneur m'a délivré! 12 D'ailleurs tous ceux qui veulent vivre avec piété dans le Christ Jésus seront persécutés.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out of them all the Lord delivered me. 12 Yes, and all who desire to live godly in Christ Jesus will suffer persecution.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7186" name="Group 2"/>
          <p:cNvGraphicFramePr>
            <a:graphicFrameLocks noGrp="1"/>
          </p:cNvGraphicFramePr>
          <p:nvPr/>
        </p:nvGraphicFramePr>
        <p:xfrm>
          <a:off x="34925" y="44450"/>
          <a:ext cx="9074150" cy="653923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الناس الاشرار المزوّرين سيتقدمون الى اردأ مضلّين ومضلّين.</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فاثبت على ما تعلمت وايقنت عارفا ممن تعلمت. وانك منذ الطفولية تعرف الكتب المقدسة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Quant aux hommes  mauvais et aux imposteurs, ils progresseront dans le mal, trompant les autres et trompés eux-mêmes.14 Mais toi, demeure ferme dans ce que tu as appris et accepté comme certain: tu sais de qui tu l'as appris. 15 Depuis ta tendre enfance tu connais les Saintes Écritures;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evil men and impostors will grow worse and worse, deceiving and being deceived. 14 But you must continue in the things which you have learned and been assured of, knowing from whom you have learned them, 15 and that from childhood you have known the Holy Scriptures,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8210" name="Group 2"/>
          <p:cNvGraphicFramePr>
            <a:graphicFrameLocks noGrp="1"/>
          </p:cNvGraphicFramePr>
          <p:nvPr/>
        </p:nvGraphicFramePr>
        <p:xfrm>
          <a:off x="34925" y="44450"/>
          <a:ext cx="9074150" cy="59174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القادرة ان تحكّمك للخلاص بالايمان الذي في المسيح يسوع. كل الكتاب هو موحى به من الله ونافع للتعليم والتوبيخ للتقويم والتأديب الذي في البر</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elles ont le pouvoir de te communiquer la sagesse qui conduit au salut par la foi qui est dans le Christ Jésus.16 Toute Écriture est inspirée de Dieu et utile pour enseigner,pour réfuter, pour redresser, pour éduquer dans la</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which are able to make you wise for salvation through faith which is in Christ Jesus. 16 All Scripture is given by inspiration of God, and is profitable for doctrine, for reproof, for correction, for instruction in righteousness,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9234" name="Group 2"/>
          <p:cNvGraphicFramePr>
            <a:graphicFrameLocks noGrp="1"/>
          </p:cNvGraphicFramePr>
          <p:nvPr/>
        </p:nvGraphicFramePr>
        <p:xfrm>
          <a:off x="107950" y="115888"/>
          <a:ext cx="8928100" cy="5945125"/>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يكون انسان الله كاملا متأهبا لكل عمل صالح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انا اناشدك اذا امام الله والرب يسوع المسيح العتيد ان يدين الاحياء والاموات عند ظهوره وملكوته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afin que l'homme de Dieu soit accompli, équipé pour toute oeuvre bonne.1 Je t'adjure en présence de Dieu et du Christ Jésus, qui viendra juger les vivants et les morts, au nom de sa manifestation et de son Règne: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that the man of God may be complete, thoroughly equipped for every good work.	1I charge you therefore before God and the Lord Jesus Christ, who will judge the living and the dead at His appearing and His kingdom: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0258"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اكرز بالكلمة اعكف على ذلك في وقت مناسب وغير مناسب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وبّخ انتهر عظ بكل اناة وتعليم.</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proclame la Parole, insiste à temps et à contretemps, reprends, menace, exhorte, toujours avec patience et souci d'enseigner.</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Preach the word! Be ready in season and out of season. Convince, rebuke, exhort, with all longsuffering and teaching.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1282"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سيكون وقت لا يحتملون فيه التعليم الصحيح بل حسب شهواتهم الخاصة يجمعون لهم معلّمين مستحكة مسامعهم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3</a:t>
                      </a:r>
                      <a:r>
                        <a:rPr kumimoji="0" lang="fr-FR" sz="2800" b="0" i="0" u="none" strike="noStrike" cap="none" normalizeH="0" baseline="0">
                          <a:ln>
                            <a:noFill/>
                          </a:ln>
                          <a:solidFill>
                            <a:schemeClr val="bg1"/>
                          </a:solidFill>
                          <a:effectLst/>
                          <a:latin typeface="Arial" charset="0"/>
                          <a:cs typeface="Arial" charset="0"/>
                        </a:rPr>
                        <a:t> Viendra un temps, en effet, où certains ne supporteront plus la saine doctrine, mais, au gré de leurs propres désirs et l'oreille leur démangeant, s'entoureront de quantité de maîtres.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the time will come when they will not endure sound doctrine, but according to their own desires, because they have itching ears, they will heap up for themselves teachers;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2306" name="Group 2"/>
          <p:cNvGraphicFramePr>
            <a:graphicFrameLocks noGrp="1"/>
          </p:cNvGraphicFramePr>
          <p:nvPr/>
        </p:nvGraphicFramePr>
        <p:xfrm>
          <a:off x="34925" y="115888"/>
          <a:ext cx="9074150" cy="67985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فيصرفون مسامعهم عن الحق وينحرفون الى الخرافات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انت فاصح في كل شيء.احتمل المشقات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اعمل عمل المبشر.تمم خدمتك فاني انا الآن اسكب سكيبا ووقت انحلالي قد حضر</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Ils détourneront leurs oreilles de la vérité, vers les fables ils se retourneront.5 Mais toi cependant, sois sobre en toutes choses, supporte la souffrance, fais oeuvre d'évangéliste, remplis ton ministère.6 Pour moi, voici que je suis déjà offert en libation et le temps de mon départ est arrivé.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they will turn their ears away from the truth, and be turned aside to fables. 5 But you be watchful in all things, endure afflictions, do the work of an evangelist, fulfill your ministry. 6 For I am already being poured out as a drink offering, and the time of my departure is at hand.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3330" name="Group 2"/>
          <p:cNvGraphicFramePr>
            <a:graphicFrameLocks noGrp="1"/>
          </p:cNvGraphicFramePr>
          <p:nvPr/>
        </p:nvGraphicFramePr>
        <p:xfrm>
          <a:off x="34925" y="1158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جاهدت الجهاد الحسن اكملت السعي حفظت الايمان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واخيرا قد وضع لي اكليل البر الذي يهبه لي في ذلك اليوم الرب الديان العادل وليس لي فقط بل لجميع الذين يحبون ظهوره ايضا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J'ai combattu le beau combat, j'ai achevé ma course, j'ai gardé la foi. 8 Dès maintenant m'est réservée la couronne de justice qu'en retour me donnera le Seigneur, en ce Jour-là, lui le juste juge; et non seulement à moi, mais à tous ceux qui auront aimé sa manifestation.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 have fought the good fight, I have finished the race, I have kept the faith. 8 Finally, there is laid up for me the crown of righteousness, which the Lord, the righteous Judge, will give to me on that Day, and not to me only but also to all who have loved His appearing.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4354" name="Group 2"/>
          <p:cNvGraphicFramePr>
            <a:graphicFrameLocks noGrp="1"/>
          </p:cNvGraphicFramePr>
          <p:nvPr/>
        </p:nvGraphicFramePr>
        <p:xfrm>
          <a:off x="34925" y="44450"/>
          <a:ext cx="9074150" cy="69049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اليّ سريعا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ديماس قد تركني اذ احب العالم الحاضر وذهب الى تسالونيكي وكريسكيس الى غلاطية وتيطس الى دلماطية. لوقا وحده معي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خذ مرقس واحضره معك لانه نافع لي للخدمة.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Efforce-toi de venir me rejoindre au plus vite.10 Car Démas m'a abandonné par amour pour le monde présent. Il est parti pour Thessalonique, Crescens pour la Galatie, Tite pour la Dalmatie.11 Luc seul est avec moi. Prends Marc et amène-le avec toi, car il m'est précieux pour le ministère.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Be diligent to come to me quickly; 10 for Demas has forsaken me, having loved this present world, and has departed for Thessalonica-- Crescens for Galatia, Titus for Dalmatia. 11 Only Luke is with me. Get Mark and bring him with you, for he is useful to me for ministry.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5378" name="Group 2"/>
          <p:cNvGraphicFramePr>
            <a:graphicFrameLocks noGrp="1"/>
          </p:cNvGraphicFramePr>
          <p:nvPr/>
        </p:nvGraphicFramePr>
        <p:xfrm>
          <a:off x="34925" y="115888"/>
          <a:ext cx="9074150" cy="651630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تيخيكس فقد ارسلته الى افسس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الرداء الذي تركته في ترواس عند كاربس احضره متى جئت والكتب ايضا ولا سيما الرقوق.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اسكندر النحّاس اظهر لي شرورا كثيرة.ليجازه الرب حسب اعماله.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J'ai envoyé Tychique à Ephèse.13 Le manteau que j'ai laissé à Troas chez Carpos, apporte-le en venant, ainsi que les livres, surtout les parchemins. 14 Alexandre le fondeur a fait preuve de beaucoup de méchanceté à mon égard. Le Seigneur lui rendra selon ses oeuvres.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Tychicus I have sent to Ephesus. 13 Bring the cloak that I left with Carpus at Troas when you come-- and the books, especially the parchments. 14 Alexander the coppersmith did me much harm. May the Lord repay him according to his works.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6402" name="Group 2"/>
          <p:cNvGraphicFramePr>
            <a:graphicFrameLocks noGrp="1"/>
          </p:cNvGraphicFramePr>
          <p:nvPr/>
        </p:nvGraphicFramePr>
        <p:xfrm>
          <a:off x="34925" y="115888"/>
          <a:ext cx="9074150" cy="6267451"/>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201771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فاحتفظ منه انت ايضا لانه قاوم اقوالنا جدا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احتجاجي الاول لم يحضر احد معي بل الجميع تركوني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يحسب عليهم.</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Toi aussi, prends garde à lui, car il s'est violemment opposé à nos paroles.16 La première fois que j'ai présenté ma défense, personne ne m'a assisté, tous m'ont abandonné. Qu'il ne leur en soit pas tenu rigueur.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You also must beware of him, for he has greatly resisted our words. 16 At my first defense no one stood with me, but all forsook me. May it not be charged against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7426" name="Group 2"/>
          <p:cNvGraphicFramePr>
            <a:graphicFrameLocks noGrp="1"/>
          </p:cNvGraphicFramePr>
          <p:nvPr/>
        </p:nvGraphicFramePr>
        <p:xfrm>
          <a:off x="34925" y="115888"/>
          <a:ext cx="9074150" cy="58340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الرب وقف معي وقواني لكي تتم بي الكرازة ويسمع جميع الامم فأنقذت من فم الاسد.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وسينقذني الرب من كل عمل رديء ويخلّصني لملكوته السماوي.</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 Seigneur, lui, m'a assisté; il m'a revêtu de force; afin que par moi le message fût pleinement proclamé et qu'il fût entendu de tous les païens. Et j'ai été délivré de la gueule du lion!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stood with me and strengthened me, so that the message might be preached fully through me, and that all the Gentiles might hear. And I was delivered out of the mouth of the lion.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8450" name="Group 2"/>
          <p:cNvGraphicFramePr>
            <a:graphicFrameLocks noGrp="1"/>
          </p:cNvGraphicFramePr>
          <p:nvPr/>
        </p:nvGraphicFramePr>
        <p:xfrm>
          <a:off x="34925" y="115888"/>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له المجد الى دهر الدهور.آمين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 على فرسكا واكيلا وبيت انيسيفورس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اراستس بقي في كورنثوس.واما تروفيمس فتركته في ميليتس مريضا.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me délivrera de toute entreprise perverse et me sauvera pour son Royaume céleste. A lui la gloire dans les siècles des siècles, Amen.19 Salue Prisca et Aquilas, ainsi que la famille d'Oniséphore. Eraste est demeuré à Corinthe. J'ai laissé Trophime malade à Milet.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 Lord will deliver me from every evil work and preserve me for His heavenly kingdom. To Him be glory forever and ever. Amen! 19 Greet Prisca and Aquila, and the household of Onesiphorus. 20 Erastus stayed in Corinth, but Trophimus I have left in Miletus sick.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9474" name="Group 2"/>
          <p:cNvGraphicFramePr>
            <a:graphicFrameLocks noGrp="1"/>
          </p:cNvGraphicFramePr>
          <p:nvPr/>
        </p:nvGraphicFramePr>
        <p:xfrm>
          <a:off x="34925" y="115888"/>
          <a:ext cx="9074150" cy="6627877"/>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قبل الشتاء.يسلم عليك افبولس وبوديس ولينس وكلافدية والاخوة جميعا. الرب يسوع المسيح مع روحك.النعمة معكم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Efforce-toi de venir avant l'hiver. Tu as le salut d'Eybule, de Pudens, de Lin, de Claudia et de tous les frères.22 Le Seigneur soit avec ton Esprit. La grâce soit avec vous tous.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Do your utmost to come before winter. Eubulus greets you, as well as Pudens, Linus, Claudia, and all the brethren. 22 The Lord Jesus Christ be with your spirit. Grace be with you.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Action Button: Custom 1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7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049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Tree>
  </p:cSld>
  <p:clrMapOvr>
    <a:masterClrMapping/>
  </p:clrMapOvr>
</p:sld>
</file>

<file path=ppt/slides/slide7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2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0515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05152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7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3570" name="Group 2"/>
          <p:cNvGraphicFramePr>
            <a:graphicFrameLocks noGrp="1"/>
          </p:cNvGraphicFramePr>
          <p:nvPr/>
        </p:nvGraphicFramePr>
        <p:xfrm>
          <a:off x="34925" y="44450"/>
          <a:ext cx="9074150" cy="644950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a:t>
                      </a:r>
                      <a:r>
                        <a:rPr kumimoji="0" lang="ar-SA" sz="3600" b="0" i="0" u="sng" strike="noStrike" cap="none" normalizeH="0" baseline="0">
                          <a:ln>
                            <a:noFill/>
                          </a:ln>
                          <a:solidFill>
                            <a:srgbClr val="FF9900"/>
                          </a:solidFill>
                          <a:effectLst/>
                          <a:latin typeface="Arial" charset="0"/>
                          <a:cs typeface="Arial" charset="0"/>
                        </a:rPr>
                        <a:t>بطرس الرسول</a:t>
                      </a:r>
                      <a:r>
                        <a:rPr kumimoji="0" lang="ar-EG" sz="3600" b="0" i="0" u="sng" strike="noStrike" cap="none" normalizeH="0" baseline="0">
                          <a:ln>
                            <a:noFill/>
                          </a:ln>
                          <a:solidFill>
                            <a:srgbClr val="FF9900"/>
                          </a:solidFill>
                          <a:effectLst/>
                          <a:latin typeface="Arial" charset="0"/>
                          <a:cs typeface="Arial" charset="0"/>
                        </a:rPr>
                        <a:t> الأولى </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a:t>
                      </a:r>
                      <a:r>
                        <a:rPr kumimoji="0" lang="fr-FR" sz="3600" b="0" i="0" u="sng" strike="noStrike" cap="none" normalizeH="0" baseline="0">
                          <a:ln>
                            <a:noFill/>
                          </a:ln>
                          <a:solidFill>
                            <a:srgbClr val="FF9900"/>
                          </a:solidFill>
                          <a:effectLst/>
                          <a:latin typeface="Arial" charset="0"/>
                          <a:cs typeface="Arial" charset="0"/>
                        </a:rPr>
                        <a:t>5 : 1 - 14</a:t>
                      </a:r>
                      <a:r>
                        <a:rPr kumimoji="0" lang="ar-EG" sz="3600" b="0" i="0" u="sng" strike="noStrike" cap="none" normalizeH="0" baseline="0">
                          <a:ln>
                            <a:noFill/>
                          </a:ln>
                          <a:solidFill>
                            <a:srgbClr val="FF9900"/>
                          </a:solidFill>
                          <a:effectLst/>
                          <a:latin typeface="Arial" charset="0"/>
                          <a:cs typeface="Arial" charset="0"/>
                        </a:rPr>
                        <a:t>)</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اطلب الى الشيوخ الذين بينكم انا الشيخ رفيقهم والشاهد لآلام المسيح وشريك المجد العتيد ان يعلن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 : 1 - 14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J'exhorte donc les anciens qui sont parmi vous, moi qui suis ancien avec eux et témoin des souffrances du Christ, moi qui ai part à la gloire qui va être révélée: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5:1-14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elders who are among you I exhort, I who am a fellow elder and a witness of the sufferings of Christ, and also a partaker of the glory that will be revealed: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53581" name="Rectangle 13"/>
          <p:cNvSpPr>
            <a:spLocks noGrp="1" noChangeArrowheads="1"/>
          </p:cNvSpPr>
          <p:nvPr>
            <p:ph type="ctrTitle"/>
          </p:nvPr>
        </p:nvSpPr>
        <p:spPr/>
        <p:txBody>
          <a:bodyPr/>
          <a:lstStyle/>
          <a:p>
            <a:r>
              <a:rPr lang="en-US" sz="1000"/>
              <a:t>14c</a:t>
            </a:r>
          </a:p>
        </p:txBody>
      </p:sp>
    </p:spTree>
  </p:cSld>
  <p:clrMapOvr>
    <a:masterClrMapping/>
  </p:clrMapOvr>
</p:sld>
</file>

<file path=ppt/slides/slide7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4594" name="Group 2"/>
          <p:cNvGraphicFramePr>
            <a:graphicFrameLocks noGrp="1"/>
          </p:cNvGraphicFramePr>
          <p:nvPr/>
        </p:nvGraphicFramePr>
        <p:xfrm>
          <a:off x="34925" y="44450"/>
          <a:ext cx="9074150" cy="644328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ارعوا رعية الله التي بينكم نظّارا لا عن اضطرار بل بالاختيار ولا لربح قبيح بل بنشاط. ولا كمن يسود على الانصبة بل صائرين امثلة للرعية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paissez le troupeau de Dieu qui vous est confié, en veillant sur lui non par contrainte, mais de bon gré, selon Dieu; non par cupidité, mais par dévouement.3 N'exercez pas un pouvoir autoritaire sur ceux qui vous sont échus en partage, mais devenez les modèles du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Shepherd the flock of God which is among you, serving as overseers, not by compulsion but willingly, not for dishonest gain but eagerly; 3 nor as being lords over those entrusted to you, but being examples to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5618" name="Group 2"/>
          <p:cNvGraphicFramePr>
            <a:graphicFrameLocks noGrp="1"/>
          </p:cNvGraphicFramePr>
          <p:nvPr/>
        </p:nvGraphicFramePr>
        <p:xfrm>
          <a:off x="34925" y="44450"/>
          <a:ext cx="9074150" cy="690499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ظهر رئيس الرعاة تنالون اكليل المجد الذي لا يبلى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كذلك ايها الاحداث اخضعوا للشيوخ وكونوا جميعا خاضعين بعضكم لبعض وتسربلوا بالتواضع لان الله يقاوم المستكبرين واما المتواضعون فيعطيهم نعمة.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Et quand paraîtra le souverain berger, vous recevrez la couronne de gloire qui ne se flétrit pas.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5 De même,jeunes gens, soyez soumis aux anciens.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when the Chief Shepherd appears, you will receive the crown of glory that does not fade away. 5 Likewise you younger people, submit yourselves to your elders. Yes, all of you be submissive to one another, and be clothed with humility, for God resists the proud, but gives grace to the humble.''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6642" name="Group 2"/>
          <p:cNvGraphicFramePr>
            <a:graphicFrameLocks noGrp="1"/>
          </p:cNvGraphicFramePr>
          <p:nvPr/>
        </p:nvGraphicFramePr>
        <p:xfrm>
          <a:off x="34925" y="44450"/>
          <a:ext cx="9074150" cy="687000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حينه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ملقين كل همكم عليه لانه هو يعتني بكم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اصحوا واسهروا لان ابليس خصمكم كأسد زائر يجول ملتمسا من يبتلعه هو.</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 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7666" name="Group 2"/>
          <p:cNvGraphicFramePr>
            <a:graphicFrameLocks noGrp="1"/>
          </p:cNvGraphicFramePr>
          <p:nvPr/>
        </p:nvGraphicFramePr>
        <p:xfrm>
          <a:off x="34925" y="44450"/>
          <a:ext cx="9074150" cy="68470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الايمان عالمين ان نفس هذه الآلام تجرى على اخوتكم الذين في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واله كل نعمة الذي دعانا الى مجده الابدي في المسيح يسوع بعدما تألمتم يسيرا هو يكملكم ويثبتكم ويقويكم ويمكنكم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il vous affermira, vous fortifiera, vous rendra inébranlables.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perfect, establish, strengthen, and settle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8690" name="Group 2"/>
          <p:cNvGraphicFramePr>
            <a:graphicFrameLocks noGrp="1"/>
          </p:cNvGraphicFramePr>
          <p:nvPr/>
        </p:nvGraphicFramePr>
        <p:xfrm>
          <a:off x="34925" y="44450"/>
          <a:ext cx="9074150" cy="6102669"/>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المجد والسلطان الى ابد الآبدين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  بيد سلوانس الاخ الامين كما اظن كتبت اليكم بكلمات قليلة واعظا وشاهدا ان هذه هي نعمة الله الحقيقية التي فيها تقومون.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11A lui la domination pour les siècles! Amen.12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9714" name="Group 2"/>
          <p:cNvGraphicFramePr>
            <a:graphicFrameLocks noGrp="1"/>
          </p:cNvGraphicFramePr>
          <p:nvPr/>
        </p:nvGraphicFramePr>
        <p:xfrm>
          <a:off x="34925" y="44450"/>
          <a:ext cx="9074150" cy="5616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تسلم عليكم التي في بابل المختارة معكم ومرقس ابني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سلموا بعضكم على بعض بقبلة المحبة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سلام لكم جميعكم الذين في المسيح يسوع.آمين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fils.14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073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6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0617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06176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06176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7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3810" name="Group 2"/>
          <p:cNvGraphicFramePr>
            <a:graphicFrameLocks noGrp="1"/>
          </p:cNvGraphicFramePr>
          <p:nvPr/>
        </p:nvGraphicFramePr>
        <p:xfrm>
          <a:off x="34925" y="44450"/>
          <a:ext cx="9074150" cy="67099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جاءوا اليه قال لهم انتم تعلمون من اول يوم دخلت اسيا كيف كنت معكم كل الزمان.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 Milet, Paul fit convoquer les anciens de l'Église d'Éphèse.18 Quand il l'eurent rejoint, il leur déclara: "Vous savez quelle a toujours été ma conduite à votre égard depuis le jour de mon arrivée en 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63821" name="Rectangle 13"/>
          <p:cNvSpPr>
            <a:spLocks noGrp="1" noChangeArrowheads="1"/>
          </p:cNvSpPr>
          <p:nvPr>
            <p:ph type="ctrTitle"/>
          </p:nvPr>
        </p:nvSpPr>
        <p:spPr/>
        <p:txBody>
          <a:bodyPr/>
          <a:lstStyle/>
          <a:p>
            <a:r>
              <a:rPr lang="en-US" sz="1000"/>
              <a:t>14a</a:t>
            </a:r>
          </a:p>
        </p:txBody>
      </p:sp>
    </p:spTree>
  </p:cSld>
  <p:clrMapOvr>
    <a:masterClrMapping/>
  </p:clrMapOvr>
</p:sld>
</file>

<file path=ppt/slides/slide7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4834" name="Group 2"/>
          <p:cNvGraphicFramePr>
            <a:graphicFrameLocks noGrp="1"/>
          </p:cNvGraphicFramePr>
          <p:nvPr/>
        </p:nvGraphicFramePr>
        <p:xfrm>
          <a:off x="34925" y="115888"/>
          <a:ext cx="9074150" cy="60895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  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Juifs.20 Je n'ai rien négligé de ce qui pouvait vous être utile; au contraire, j'ai prêché, je vous ai instruits, en public comme en privé;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5858" name="Group 2"/>
          <p:cNvGraphicFramePr>
            <a:graphicFrameLocks noGrp="1"/>
          </p:cNvGraphicFramePr>
          <p:nvPr/>
        </p:nvGraphicFramePr>
        <p:xfrm>
          <a:off x="34925" y="115888"/>
          <a:ext cx="9074150" cy="59785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Jésus.22 Maintenant, prisonnier de l'Esprit, me voici en route pour Jérusalem; je ne sais pas quel y sera mon sort,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6882" name="Group 2"/>
          <p:cNvGraphicFramePr>
            <a:graphicFrameLocks noGrp="1"/>
          </p:cNvGraphicFramePr>
          <p:nvPr/>
        </p:nvGraphicFramePr>
        <p:xfrm>
          <a:off x="34925" y="115888"/>
          <a:ext cx="9074150" cy="590391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mais en tout cas, l'Esprit Saint me l'atteste de ville en ville, chaînes et détresses m'y attendent.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7906" name="Group 2"/>
          <p:cNvGraphicFramePr>
            <a:graphicFrameLocks noGrp="1"/>
          </p:cNvGraphicFramePr>
          <p:nvPr/>
        </p:nvGraphicFramePr>
        <p:xfrm>
          <a:off x="34925" y="115888"/>
          <a:ext cx="9074150" cy="56181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8930" name="Group 2"/>
          <p:cNvGraphicFramePr>
            <a:graphicFrameLocks noGrp="1"/>
          </p:cNvGraphicFramePr>
          <p:nvPr/>
        </p:nvGraphicFramePr>
        <p:xfrm>
          <a:off x="34925" y="115888"/>
          <a:ext cx="9074150" cy="67708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26 vous tous parmi lesquels j'ai passé en proclamant le Règne. Je peux donc l'attester aujourd'hui devant vous: je suis pur du sang de tous. 27 Je n'ai vraiment rien négligé: au contraire, c'est le plan de Dieu tout entier que je vous ai annoncé.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9954" name="Group 2"/>
          <p:cNvGraphicFramePr>
            <a:graphicFrameLocks noGrp="1"/>
          </p:cNvGraphicFramePr>
          <p:nvPr/>
        </p:nvGraphicFramePr>
        <p:xfrm>
          <a:off x="34925" y="115888"/>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بدمه.لاني اعلم هذا انه بعد ذهابي سيدخل بينكم ذئاب خاطفة لا تشفق على الرعية.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l'Église de Dieu qu'il s'est acquise par son propre sang.29 Je sais bien qu'après mon départ s'introduiront parmi vous des loups féroces qui n'épargneront pas le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0978" name="Group 2"/>
          <p:cNvGraphicFramePr>
            <a:graphicFrameLocks noGrp="1"/>
          </p:cNvGraphicFramePr>
          <p:nvPr/>
        </p:nvGraphicFramePr>
        <p:xfrm>
          <a:off x="34925" y="115888"/>
          <a:ext cx="9074150" cy="685622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2002" name="Group 2"/>
          <p:cNvGraphicFramePr>
            <a:graphicFrameLocks noGrp="1"/>
          </p:cNvGraphicFramePr>
          <p:nvPr/>
        </p:nvGraphicFramePr>
        <p:xfrm>
          <a:off x="34925" y="115888"/>
          <a:ext cx="9074150" cy="590391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sanctifiés.33 Je n'ai convoité l'argent, l'or ou le vêtement de personne.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3026" name="Group 2"/>
          <p:cNvGraphicFramePr>
            <a:graphicFrameLocks noGrp="1"/>
          </p:cNvGraphicFramePr>
          <p:nvPr/>
        </p:nvGraphicFramePr>
        <p:xfrm>
          <a:off x="34925" y="115888"/>
          <a:ext cx="9074150"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4050" name="Group 2"/>
          <p:cNvGraphicFramePr>
            <a:graphicFrameLocks noGrp="1"/>
          </p:cNvGraphicFramePr>
          <p:nvPr/>
        </p:nvGraphicFramePr>
        <p:xfrm>
          <a:off x="34925" y="115888"/>
          <a:ext cx="9074150" cy="63441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كل شيء اريتكم انه هكذا ينبغي انكم تتعبون وتعضدون الضعفاء متذكرين كلمات الرب يسوع انه قال مغبوط هو العطاء اكثر من الاخذ.</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Je vous l'ai toujours montré, c'est en peinant de la sorte qu'il faut venir en aide aux faibles et se souvenir de ces mots que le Seigneur Jésus lui-même a prononcés: Il y a plus de bonheur à donner qu'à recevoir.36 Après ces paroles, il se mit à genoux avec eux tous et pria.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I have shown you in every way, by laboring like this, that you must support the weak. And remember the words of the Lord Jesus, that He said, "It is more blessed to give than to receive.'  36 And when he had said these things, he knelt down and prayed with them all.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5074" name="Group 2"/>
          <p:cNvGraphicFramePr>
            <a:graphicFrameLocks noGrp="1"/>
          </p:cNvGraphicFramePr>
          <p:nvPr/>
        </p:nvGraphicFramePr>
        <p:xfrm>
          <a:off x="34925" y="115888"/>
          <a:ext cx="9074150" cy="6030469"/>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متوجعين ولا سيما من الكلمة التي قالها انهم لن يروا وجهه ايضا.ثم شيعوه الى السفينة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Tout le monde alors éclata en sanglots et se jetait au cou de Paul pour l'embrasser -38 leur tristesse venait surtout de la phrase où il avait dit qu'ils ne devaient plus revoir son visage -, puis on l'accompagna jusqu'au bateau.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Then they all wept freely, and fell on Paul's neck and kissed him, 38 sorrowing most of all for the words which he spoke, that they would see his face no more. And they accompanied him to the ship.</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09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7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12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814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7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9170" name="Group 2"/>
          <p:cNvGraphicFramePr>
            <a:graphicFrameLocks noGrp="1"/>
          </p:cNvGraphicFramePr>
          <p:nvPr/>
        </p:nvGraphicFramePr>
        <p:xfrm>
          <a:off x="34925" y="44450"/>
          <a:ext cx="9074150" cy="64769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78:5 &amp; 135:5</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ولكني دائما معك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امسكت بيدي اليمنى.</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برأيك تهديني وبعد الى مجد تأخذني.</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a:t>
                      </a:r>
                      <a:r>
                        <a:rPr kumimoji="0" lang="en-US" sz="2800" b="0" i="0" u="sng" strike="noStrike" cap="none" normalizeH="0" baseline="0">
                          <a:ln>
                            <a:noFill/>
                          </a:ln>
                          <a:solidFill>
                            <a:srgbClr val="FF9933"/>
                          </a:solidFill>
                          <a:effectLst/>
                          <a:latin typeface="Arial" charset="0"/>
                          <a:cs typeface="Times New Roman" pitchFamily="18" charset="0"/>
                        </a:rPr>
                        <a:t>73:23-24,28 &amp;9:14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Tu m'as saisi la main droite.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Tu me conduiras selon tes vues. Tu me prendras derrière la Gloire.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73:23-24,28 &amp; 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23You hold me by my right hand.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You will guide me with Your counsel, and afterward receive me to glory.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79181" name="Rectangle 13"/>
          <p:cNvSpPr>
            <a:spLocks noGrp="1" noChangeArrowheads="1"/>
          </p:cNvSpPr>
          <p:nvPr>
            <p:ph type="ctrTitle"/>
          </p:nvPr>
        </p:nvSpPr>
        <p:spPr/>
        <p:txBody>
          <a:bodyPr/>
          <a:lstStyle/>
          <a:p>
            <a:endParaRPr lang="en-US" sz="1000"/>
          </a:p>
        </p:txBody>
      </p:sp>
    </p:spTree>
  </p:cSld>
  <p:clrMapOvr>
    <a:masterClrMapping/>
  </p:clrMapOvr>
</p:sld>
</file>

<file path=ppt/slides/slide7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0194" name="Group 2"/>
          <p:cNvGraphicFramePr>
            <a:graphicFrameLocks noGrp="1"/>
          </p:cNvGraphicFramePr>
          <p:nvPr/>
        </p:nvGraphicFramePr>
        <p:xfrm>
          <a:off x="107950" y="188913"/>
          <a:ext cx="8928100"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فالاقتراب الى الله حسن لي.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جعلت بالسيد الرب ملجإي لاخبر بكل صنائعك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Mon bonheur à moi c'est d'être près de Dieu; j'ai pris refuge auprès du Seigneur Dieu, pour annoncer toutes tes actions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aux portes de la fille de Sion,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But it is good for me to draw near to God; I have put my trust in the Lord GOD, that I may declare all Your works.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That I may tell of all Your praise in the gates of the  daughter of Zion.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80205" name="Rectangle 13"/>
          <p:cNvSpPr>
            <a:spLocks noGrp="1" noChangeArrowheads="1"/>
          </p:cNvSpPr>
          <p:nvPr>
            <p:ph type="ctrTitle"/>
          </p:nvPr>
        </p:nvSpPr>
        <p:spPr/>
        <p:txBody>
          <a:bodyPr/>
          <a:lstStyle/>
          <a:p>
            <a:r>
              <a:rPr lang="en-US" sz="1000"/>
              <a:t>14pg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1218" name="Group 2"/>
          <p:cNvGraphicFramePr>
            <a:graphicFrameLocks noGrp="1"/>
          </p:cNvGraphicFramePr>
          <p:nvPr/>
        </p:nvGraphicFramePr>
        <p:xfrm>
          <a:off x="34925" y="44450"/>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(10 : 1 -6 )</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 واما الذي يدخل من الباب فهو راعي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Jean 10 : 1 - 16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vérité, en vérité, je vous le dis, celui qui n'entre pas par la porte dans l'enclos des brebis mais qui escalade par un autre côté, celui-là est un voleur et un brigand.2 Mais celui qui entre par la porte est le berger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John 10:1-16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1Most assuredly, I say to you, he who does not enter the sheepfold by the door, but climbs up some other way, the same is a thief and a robber. 2 But he who enters by the door is the shepherd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81229" name="Rectangle 13"/>
          <p:cNvSpPr>
            <a:spLocks noGrp="1" noChangeArrowheads="1"/>
          </p:cNvSpPr>
          <p:nvPr>
            <p:ph type="ctrTitle"/>
          </p:nvPr>
        </p:nvSpPr>
        <p:spPr/>
        <p:txBody>
          <a:bodyPr/>
          <a:lstStyle/>
          <a:p>
            <a:r>
              <a:rPr lang="en-US" sz="1000"/>
              <a:t>14g</a:t>
            </a:r>
          </a:p>
        </p:txBody>
      </p:sp>
    </p:spTree>
  </p:cSld>
  <p:clrMapOvr>
    <a:masterClrMapping/>
  </p:clrMapOvr>
</p:sld>
</file>

<file path=ppt/slides/slide7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2242" name="Group 2"/>
          <p:cNvGraphicFramePr>
            <a:graphicFrameLocks noGrp="1"/>
          </p:cNvGraphicFramePr>
          <p:nvPr/>
        </p:nvGraphicFramePr>
        <p:xfrm>
          <a:off x="34925" y="44450"/>
          <a:ext cx="9074150" cy="61610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dehors.4 Lorsqu'il les a fait toutes sortir, il marche à leur tête et elles le suivent parce qu'elles connaissent sa voix.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him the doorkeeper opens, and the sheep hear his voice; and he calls his own sheep by name and leads them out. 4 And when he brings out his own sheep, he goes before them; and the sheep follow him, for they know his voice.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3266" name="Group 2"/>
          <p:cNvGraphicFramePr>
            <a:graphicFrameLocks noGrp="1"/>
          </p:cNvGraphicFramePr>
          <p:nvPr/>
        </p:nvGraphicFramePr>
        <p:xfrm>
          <a:off x="34925" y="44450"/>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Yet they will by no means follow a stranger, but will flee from him, for they do not know the voice of strangers.'' 6 Jesus used this illustration, but they did not understand the things which He spoke to them. 7 Then Jesus said to them again, Most assuredly, I say to you, I am the door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4290" name="Group 2"/>
          <p:cNvGraphicFramePr>
            <a:graphicFrameLocks noGrp="1"/>
          </p:cNvGraphicFramePr>
          <p:nvPr/>
        </p:nvGraphicFramePr>
        <p:xfrm>
          <a:off x="34925" y="44450"/>
          <a:ext cx="9074150"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دخل بي احد فيخلص ويدخل ويخرج ويجد مرعى.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Tous ceux qui sont venus avant moi sont des voleurs et des brigands, mais les brebis ne les ont pas écoutés. 9 Je suis la porte: si quelqu'un entre par moi, il sera sauvé, il ira et viendra et trouvera de quoi se nourrir.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All who ever came before Me are thieves and robbers, but the sheep did not hear them. 9 I am the door. If anyone enters by Me, he will be saved, and will go in and out and find pasture.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5314" name="Group 2"/>
          <p:cNvGraphicFramePr>
            <a:graphicFrameLocks noGrp="1"/>
          </p:cNvGraphicFramePr>
          <p:nvPr/>
        </p:nvGraphicFramePr>
        <p:xfrm>
          <a:off x="34925" y="44450"/>
          <a:ext cx="9074150" cy="60165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 انا هو الراعي الصالح.والراعي الصالح يبذل نفسه عن الخراف.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abondance.11 Je suis le bon berger: le bon berger se dessaisit de sa vie pour ses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 thief does not come except to steal, and to kill, and to destroy. I have come that they may have life, and that they may have it more abundantly. 11 I am the good shepherd. The good shepherd gives His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6338" name="Group 2"/>
          <p:cNvGraphicFramePr>
            <a:graphicFrameLocks noGrp="1"/>
          </p:cNvGraphicFramePr>
          <p:nvPr/>
        </p:nvGraphicFramePr>
        <p:xfrm>
          <a:off x="34925" y="44450"/>
          <a:ext cx="9074150" cy="65877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هو اجير وليس راعيا الذي ليست الخراف له فيرى الذئب مقبلا ويترك الخراف ويهرب.فيخطف الذئب الخراف ويبددها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والاجير يهرب لانه اجير ولا يبالي بالخراف.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mercenaire, qui n'est pas vraiment un berger et à qui les brebis n'appartiennent pas, voit-il venir le loup, il abandonne les brebis et prend la fuite; et le loup s'en empare et les disperse.13 C'est qu'il est mercenaire et que peu lui importent les brebis.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 hireling, he who is not the shepherd, one who does not own the sheep, sees the wolf coming and leaves the sheep and flees; and the wolf catches the sheep and scatters them. 13 The hireling flees because he is a hireling and does not care about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7362" name="Group 2"/>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فاني الراعي الصالح واعرف خاصتي وخاصتي تعرفني  كما ان الآب يعرفني وانا اعرف الآب.وانا اضع نفسي عن الخراف.</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suis le bon berger, je connais mes brebis et mes brebis me connaissent, 15 comme mon Père me connaît et que je connais mon Père; et je me dessaisis de ma vie pour les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 am the good shepherd; and I know My sheep, and am known by My own. 15 As the Father knows Me, even so I know the Father; and I lay down My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8386" name="Group 2"/>
          <p:cNvGraphicFramePr>
            <a:graphicFrameLocks noGrp="1"/>
          </p:cNvGraphicFramePr>
          <p:nvPr/>
        </p:nvGraphicFramePr>
        <p:xfrm>
          <a:off x="34925" y="44450"/>
          <a:ext cx="9074150" cy="55467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 خراف أخر ليست من هذه الحظيرة ينبغي ان آتي بتلك ايضا فتسمع صوتي وتكون رعية واحدة وراع واحد.</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will hear My voice; and there will be one flock and one shepherd.</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912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30163" name="Group 19"/>
          <p:cNvGraphicFramePr>
            <a:graphicFrameLocks noGrp="1"/>
          </p:cNvGraphicFramePr>
          <p:nvPr/>
        </p:nvGraphicFramePr>
        <p:xfrm>
          <a:off x="395288" y="404813"/>
          <a:ext cx="8785225" cy="5821680"/>
        </p:xfrm>
        <a:graphic>
          <a:graphicData uri="http://schemas.openxmlformats.org/drawingml/2006/table">
            <a:tbl>
              <a:tblPr rtl="1"/>
              <a:tblGrid>
                <a:gridCol w="8785225">
                  <a:extLst>
                    <a:ext uri="{9D8B030D-6E8A-4147-A177-3AD203B41FA5}">
                      <a16:colId xmlns:a16="http://schemas.microsoft.com/office/drawing/2014/main" val="20000"/>
                    </a:ext>
                  </a:extLst>
                </a:gridCol>
              </a:tblGrid>
              <a:tr h="31670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Fifteenth day of The Month of Amshir</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(16 Baounah)</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الخامس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بؤونة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16 بؤونة</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a:t>
                      </a: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Quinzième</a:t>
                      </a:r>
                      <a:r>
                        <a:rPr kumimoji="0" lang="en-US" sz="4000" b="0" i="0" u="none" strike="noStrike" cap="none" normalizeH="0" baseline="0">
                          <a:ln>
                            <a:noFill/>
                          </a:ln>
                          <a:solidFill>
                            <a:srgbClr val="FF9900"/>
                          </a:solidFill>
                          <a:effectLst/>
                          <a:latin typeface="Arial" charset="0"/>
                          <a:cs typeface="Arial" charset="0"/>
                        </a:rPr>
                        <a:t> jour</a:t>
                      </a:r>
                      <a:r>
                        <a:rPr kumimoji="0" lang="fr-CA" sz="4000" b="0" i="0" u="none" strike="noStrike" cap="none" normalizeH="0" baseline="0">
                          <a:ln>
                            <a:noFill/>
                          </a:ln>
                          <a:solidFill>
                            <a:srgbClr val="FF9900"/>
                          </a:solidFill>
                          <a:effectLst/>
                          <a:latin typeface="Arial" charset="0"/>
                          <a:cs typeface="Arial" charset="0"/>
                        </a:rPr>
                        <a:t> du mois de </a:t>
                      </a:r>
                      <a:r>
                        <a:rPr kumimoji="0" lang="en-US" sz="4000" b="0" i="0" u="none" strike="noStrike" cap="none" normalizeH="0" baseline="0">
                          <a:ln>
                            <a:noFill/>
                          </a:ln>
                          <a:solidFill>
                            <a:srgbClr val="FF9900"/>
                          </a:solidFill>
                          <a:effectLst/>
                          <a:latin typeface="Arial" charset="0"/>
                          <a:cs typeface="Arial" charset="0"/>
                        </a:rPr>
                        <a:t>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(16 Baounah)</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7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117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03117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7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9410" name="Group 2"/>
          <p:cNvGraphicFramePr>
            <a:graphicFrameLocks noGrp="1"/>
          </p:cNvGraphicFramePr>
          <p:nvPr/>
        </p:nvGraphicFramePr>
        <p:xfrm>
          <a:off x="34925" y="44450"/>
          <a:ext cx="9109075" cy="6283389"/>
        </p:xfrm>
        <a:graphic>
          <a:graphicData uri="http://schemas.openxmlformats.org/drawingml/2006/table">
            <a:tbl>
              <a:tblPr rtl="1"/>
              <a:tblGrid>
                <a:gridCol w="435610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عشية </a:t>
                      </a:r>
                      <a:r>
                        <a:rPr kumimoji="0" lang="en-US" sz="3600" b="0" i="0" u="sng" strike="noStrike" cap="none" normalizeH="0" baseline="0">
                          <a:ln>
                            <a:noFill/>
                          </a:ln>
                          <a:solidFill>
                            <a:srgbClr val="FF9933"/>
                          </a:solidFill>
                          <a:effectLst/>
                          <a:latin typeface="Arial" charset="0"/>
                          <a:cs typeface="Times New Roman" pitchFamily="18" charset="0"/>
                        </a:rPr>
                        <a:t>112:6-7, 9</a:t>
                      </a:r>
                      <a:r>
                        <a:rPr kumimoji="0" lang="en-US"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ذِكر الصِّدِّيق يكون إلى الأبد. ولا يَخشَى مِن السَّماع الخَبيث. وبِرُّه دائم إلى أبدِ الأبدِ. يرتفع قرنُهُ بالمجدِ. 	 </a:t>
                      </a:r>
                      <a:r>
                        <a:rPr kumimoji="0" lang="ar-SA" sz="3200" b="1" i="0" u="none" strike="noStrike" cap="none" normalizeH="0" baseline="0">
                          <a:ln>
                            <a:noFill/>
                          </a:ln>
                          <a:solidFill>
                            <a:schemeClr val="bg1"/>
                          </a:solidFill>
                          <a:effectLst/>
                          <a:latin typeface="Arial" charset="0"/>
                          <a:cs typeface="Arial" charset="0"/>
                        </a:rPr>
                        <a:t>هللويا.</a:t>
                      </a:r>
                      <a:endParaRPr kumimoji="0" lang="ar-EG" sz="32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112:6-7,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t>
                      </a:r>
                      <a:r>
                        <a:rPr kumimoji="0" lang="fr-FR" sz="2800" b="0" i="0" u="none" strike="noStrike" cap="none" normalizeH="0" baseline="0">
                          <a:ln>
                            <a:noFill/>
                          </a:ln>
                          <a:solidFill>
                            <a:schemeClr val="bg1"/>
                          </a:solidFill>
                          <a:effectLst/>
                          <a:latin typeface="Arial" charset="0"/>
                          <a:cs typeface="Arial" charset="0"/>
                        </a:rPr>
                        <a:t>On gardera toujours la mémoire du juste.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Il ne craindra pas les rumeurs méchantes.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Sa justice subsiste toujours, son front se relève avec fierté, Alléluia.</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112:6-7, 9</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 righteous will be in everlasting remembrance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will not be afraid of evil tidings.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His righteousness endures forever; His horn will be exalted with honor.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89421" name="Rectangle 13"/>
          <p:cNvSpPr>
            <a:spLocks noGrp="1" noChangeArrowheads="1"/>
          </p:cNvSpPr>
          <p:nvPr>
            <p:ph type="ctrTitle"/>
          </p:nvPr>
        </p:nvSpPr>
        <p:spPr/>
        <p:txBody>
          <a:bodyPr/>
          <a:lstStyle/>
          <a:p>
            <a:r>
              <a:rPr lang="en-US" sz="1000"/>
              <a:t>15pv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0434" name="Group 2"/>
          <p:cNvGraphicFramePr>
            <a:graphicFrameLocks noGrp="1"/>
          </p:cNvGraphicFramePr>
          <p:nvPr/>
        </p:nvGraphicFramePr>
        <p:xfrm>
          <a:off x="-36513" y="44450"/>
          <a:ext cx="9145588" cy="6843459"/>
        </p:xfrm>
        <a:graphic>
          <a:graphicData uri="http://schemas.openxmlformats.org/drawingml/2006/table">
            <a:tbl>
              <a:tblPr rtl="1"/>
              <a:tblGrid>
                <a:gridCol w="4608512">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( 24 : 42 – 47 )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اسهروا إذاً لأنَّكم لا تعلمون فى أيَّةِ ساعةٍ يأتي ربُّكم. واعلموا هذا أنه لو كان ربُّ البيت يعلم فى أيَّةِ ساعة يأتي السَّارق، لسهرولم يدع بيته يُنهب.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376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Times New Roman" pitchFamily="18" charset="0"/>
                        </a:rPr>
                        <a:t>Mathieu 24:42 - 47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Veillez donc, car vous ne savez pas quel jour votre Seigneur va venir. 43 Vous le savez: si le maître de maison connaissait l'heure de la nuit à laquelle le voleur va venir, il veillerait et ne laisserait pas percer le mur de sa maison.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Times New Roman" pitchFamily="18" charset="0"/>
                        </a:rPr>
                        <a:t>Matthew 24:42-47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Watch therefore, for you do not know what hour your Lord is coming. 43 But know this, that if the master of the house had known what hour the thief would come, he would have watched and not allowed his house to be broken into.</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90445" name="Rectangle 13"/>
          <p:cNvSpPr>
            <a:spLocks noGrp="1" noChangeArrowheads="1"/>
          </p:cNvSpPr>
          <p:nvPr>
            <p:ph type="ctrTitle"/>
          </p:nvPr>
        </p:nvSpPr>
        <p:spPr/>
        <p:txBody>
          <a:bodyPr/>
          <a:lstStyle/>
          <a:p>
            <a:r>
              <a:rPr lang="en-US" sz="1000"/>
              <a:t>15v</a:t>
            </a:r>
          </a:p>
        </p:txBody>
      </p:sp>
    </p:spTree>
  </p:cSld>
  <p:clrMapOvr>
    <a:masterClrMapping/>
  </p:clrMapOvr>
</p:sld>
</file>

<file path=ppt/slides/slide7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1458" name="Group 2"/>
          <p:cNvGraphicFramePr>
            <a:graphicFrameLocks noGrp="1"/>
          </p:cNvGraphicFramePr>
          <p:nvPr/>
        </p:nvGraphicFramePr>
        <p:xfrm>
          <a:off x="34925" y="44450"/>
          <a:ext cx="9109075" cy="6087428"/>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كونوا أنتُم أيضاً مُستعدِّين، لأنه فى السَّاعة التى لا تعرفونها يأتي ابن الإنسان فيها. فمَن هو يا ترى العبد الأمين والحكيم الذى يُقيمه سيِّدهُ على عبيده ليُعطيهُم طعامهم فى حينه؟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Voilà pourquoi, vous aussi, tenez-vous prêts, car c'est à l'heure que vous ignorez que le Fils de l'homme va venir. 45 Quel est donc le serviteur fidèle et avisé que le maître a établi sur les gens de sa maison pour leur donner la nourriture en temps voulu?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Therefore you also be ready, for the Son of Man is coming at an hour you do not expect. 45 Who then is a faithful and wise servant, whom his master made ruler over his household, to give them food in due season?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2482" name="Group 2"/>
          <p:cNvGraphicFramePr>
            <a:graphicFrameLocks noGrp="1"/>
          </p:cNvGraphicFramePr>
          <p:nvPr/>
        </p:nvGraphicFramePr>
        <p:xfrm>
          <a:off x="107950" y="115888"/>
          <a:ext cx="9072563" cy="5546726"/>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لذلك العبد الذى إذا جاء سيِّدهُ يجده يفعل هكذا. الحقَّ أقول لكم: إنه يُقيمه على جميع أمواله.</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Heureux ce serviteur que son maître en arrivant trouvera en train de faire ce travail.47 En vérité, je vous le déclare, il l'établira sur tous ses biens.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Blessed is that servant whom his master, when he comes, will find so doing. 47 Assuredly, I say to you that he will make him ruler over all his goods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350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09350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7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4530" name="Group 2"/>
          <p:cNvGraphicFramePr>
            <a:graphicFrameLocks noGrp="1"/>
          </p:cNvGraphicFramePr>
          <p:nvPr/>
        </p:nvGraphicFramePr>
        <p:xfrm>
          <a:off x="107950" y="115888"/>
          <a:ext cx="8928100" cy="6354826"/>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باكر</a:t>
                      </a:r>
                      <a:r>
                        <a:rPr kumimoji="0" lang="en-US" sz="3600" b="0" i="0" u="sng" strike="noStrike" cap="none" normalizeH="0" baseline="0">
                          <a:ln>
                            <a:noFill/>
                          </a:ln>
                          <a:solidFill>
                            <a:srgbClr val="FF9933"/>
                          </a:solidFill>
                          <a:effectLst/>
                          <a:latin typeface="Arial" charset="0"/>
                          <a:cs typeface="Times New Roman" pitchFamily="18" charset="0"/>
                        </a:rPr>
                        <a:t>92:10,14, 15 </a:t>
                      </a:r>
                      <a:endParaRPr kumimoji="0" lang="ar-EG"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ويرتَفع قَرني مثل وحيد القرن. وشَيخُوخَتي فى دهنٍ دَسم. ويَكونون بما هُم مُستريحون يخبرون بأن الربَّ إلهنا مُستقيمٌ. 	هللويا.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92:10,14,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t>
                      </a:r>
                      <a:r>
                        <a:rPr kumimoji="0" lang="fr-FR" sz="2800" b="0" i="0" u="none" strike="noStrike" cap="none" normalizeH="0" baseline="0">
                          <a:ln>
                            <a:noFill/>
                          </a:ln>
                          <a:solidFill>
                            <a:schemeClr val="bg1"/>
                          </a:solidFill>
                          <a:effectLst/>
                          <a:latin typeface="Arial" charset="0"/>
                          <a:cs typeface="Arial" charset="0"/>
                        </a:rPr>
                        <a:t>Tu as relevé mon front comme la corne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du buffle, et je baigne dans l'huile fraîche.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Il reste plein de sève et de verdeur,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proclamant la droiture du Seigneur,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92:10,14,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my horn You have exalted like a wild ox; I have been anointed with fresh oil.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They shall still bear fruit in old age.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To declare that the Lord is upright.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94541" name="Rectangle 13"/>
          <p:cNvSpPr>
            <a:spLocks noGrp="1" noChangeArrowheads="1"/>
          </p:cNvSpPr>
          <p:nvPr>
            <p:ph type="ctrTitle"/>
          </p:nvPr>
        </p:nvSpPr>
        <p:spPr/>
        <p:txBody>
          <a:bodyPr/>
          <a:lstStyle/>
          <a:p>
            <a:r>
              <a:rPr lang="en-US" sz="1000"/>
              <a:t>15pm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5554" name="Group 2"/>
          <p:cNvGraphicFramePr>
            <a:graphicFrameLocks noGrp="1"/>
          </p:cNvGraphicFramePr>
          <p:nvPr/>
        </p:nvGraphicFramePr>
        <p:xfrm>
          <a:off x="34925" y="44450"/>
          <a:ext cx="9109075" cy="6624638"/>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لوقا (19:11 - 19)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كانوا يَسمَعونَ هذا عادَ فقالَ مَثَلاً، لأنَّهُ كانَ قريباً مِن أُورُشَليمَ، وكانوا يَظُنُّونَ أنَّ ملكوتَ اللهِ عتيدٌ أنْ يَظهَرَ فى الحالِ.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Luc 19:11 - 19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Comme les gens écoutaient ces mots, Jésus ajouta une parabole parce qu'il était près de Jérusalem, et qu'eux se figuraient que le Règne de Dieu allait se manifester sur-le-champ.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19:11-19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as they heard these things, He spoke another parable, because He was near Jerusalem and because they thought the kingdom of God would appear immediately.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95565" name="Rectangle 13"/>
          <p:cNvSpPr>
            <a:spLocks noGrp="1" noChangeArrowheads="1"/>
          </p:cNvSpPr>
          <p:nvPr>
            <p:ph type="ctrTitle"/>
          </p:nvPr>
        </p:nvSpPr>
        <p:spPr/>
        <p:txBody>
          <a:bodyPr/>
          <a:lstStyle/>
          <a:p>
            <a:r>
              <a:rPr lang="en-US" sz="1000"/>
              <a:t>15m</a:t>
            </a:r>
          </a:p>
        </p:txBody>
      </p:sp>
    </p:spTree>
  </p:cSld>
  <p:clrMapOvr>
    <a:masterClrMapping/>
  </p:clrMapOvr>
</p:sld>
</file>

<file path=ppt/slides/slide7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6578" name="Group 2"/>
          <p:cNvGraphicFramePr>
            <a:graphicFrameLocks noGrp="1"/>
          </p:cNvGraphicFramePr>
          <p:nvPr/>
        </p:nvGraphicFramePr>
        <p:xfrm>
          <a:off x="34925" y="44450"/>
          <a:ext cx="9074150" cy="623030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 كان إنسانٌ شريفُ الجنسِ ذهبَ إلى كورةٍ بعيدةٍ ليأخُذَ مُلكاً لنفسهِ ويَرجعَ. فدَعا عشرةَ عبيدٍ لهُ وأعطاهُمْ عشرةَ أَمْنَاءٍ، قائلاً لهُم : تاجِروا فى هذه حتَّى آتِيَ.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dit donc: "Un homme de haute naissance se rendit dans un pays lointain pour se faire investir de la royauté et revenir ensuite.13 Il appela dix de ses serviteurs, leur distribua dix mines et leur dit: "Faites des affaires jusqu'à mon retour."</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Therefore He said: A certain nobleman went into a far country to receive for himself a kingdom and to return. 13 So he called ten of his servants, delivered to them ten minas, and said to them, `Do business till I come.'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7602" name="Group 2"/>
          <p:cNvGraphicFramePr>
            <a:graphicFrameLocks noGrp="1"/>
          </p:cNvGraphicFramePr>
          <p:nvPr/>
        </p:nvGraphicFramePr>
        <p:xfrm>
          <a:off x="107950" y="115888"/>
          <a:ext cx="9036050" cy="6049963"/>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أهلُ مدينتهِ فكانوا يُبغِضونَهُ، فأرسَلُوا وراءَهُ سَفارَةً قائلينَ: لا نُريدُ أنَّ هذا يَملِكُ علينا. ولمَّا رجعَ بعدَمَا أَخَذَ المُلْكَ،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Mais ses concitoyens le haïssaient et ils envoyèrent derrière lui une délégation pour dire: "Nous ne voulons pas qu'il règne sur nous. 15 Or, quand il revint après s'être fait investir de la royauté,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his citizens hated him, and sent a delegation after him, saying, `We will not have this man to reign over us.' 15 And so it was that when he returned, having received the kingdom,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8626" name="Group 2"/>
          <p:cNvGraphicFramePr>
            <a:graphicFrameLocks noGrp="1"/>
          </p:cNvGraphicFramePr>
          <p:nvPr/>
        </p:nvGraphicFramePr>
        <p:xfrm>
          <a:off x="107950" y="115888"/>
          <a:ext cx="8928100" cy="6339840"/>
        </p:xfrm>
        <a:graphic>
          <a:graphicData uri="http://schemas.openxmlformats.org/drawingml/2006/table">
            <a:tbl>
              <a:tblPr rtl="1"/>
              <a:tblGrid>
                <a:gridCol w="4032250">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أنْ يُدعَى إليهِ العبيدُ الَّذينَ أعطاهُمُ الفضَّةَ، لِيعلَمَ بِمَا تَاجَرَ كُلُّ واحدٍ. فجاءَ الأوَّلُ قائلاً: يا سيِّدي، مَنَاكَ رَبِحَ عشرةَ أَمْنَاءٍ. فقال لهُ: نِعِمَّا أيُّها العبدُ الصَّالحُ،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fit appeler devant lui ces serviteurs à qui il avait distribué l'argent, pour savoir quelles affaires chacun avait faites. 16 Le premier se présenta et dit: "Seigneur, ta mine a rapporté dix mines. 17 Il lui dit: "C'est bien, bon serviteur,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then commanded these servants, to whom he had given the money, to be called to him, that he might know how much every man had gained by trading. 16 Then came the first, saying, `Master, your mina has earned ten minas.' 17 And he said to him, `Well done, good servant;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9650" name="Group 2"/>
          <p:cNvGraphicFramePr>
            <a:graphicFrameLocks noGrp="1"/>
          </p:cNvGraphicFramePr>
          <p:nvPr/>
        </p:nvGraphicFramePr>
        <p:xfrm>
          <a:off x="34925" y="44450"/>
          <a:ext cx="9074150" cy="602875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لأنكَ كُنتَ أميناً فى القليلِ، فليكُنْ لكَ سُلطانٌ على عشرِ مُدنٍ. ثُمَّ جاءَ الثاني قائلاً: يا سيِّدي، إنَّ مَنَاكَ قد رَبِحَ خمسةَ أَمْنَاءٍ. فقالَ لهذا أيضاً: وكُنْ أنتَ على خمسِ مُدنٍ.</a:t>
                      </a:r>
                      <a:r>
                        <a:rPr kumimoji="0" lang="en-CA"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a:t>
                      </a:r>
                      <a:r>
                        <a:rPr kumimoji="0" lang="en-US" sz="2800" b="1" i="0" u="none" strike="noStrike" cap="none" normalizeH="0" baseline="0">
                          <a:ln>
                            <a:noFill/>
                          </a:ln>
                          <a:solidFill>
                            <a:srgbClr val="FF9900"/>
                          </a:solidFill>
                          <a:effectLst/>
                          <a:latin typeface="Arial" charset="0"/>
                          <a:cs typeface="Arial" charset="0"/>
                        </a:rPr>
                        <a:t>( </a:t>
                      </a:r>
                      <a:r>
                        <a:rPr kumimoji="0" lang="ar-EG" sz="1600" b="1" i="0" u="none" strike="noStrike" cap="none" normalizeH="0" baseline="0">
                          <a:ln>
                            <a:noFill/>
                          </a:ln>
                          <a:solidFill>
                            <a:srgbClr val="FF9900"/>
                          </a:solidFill>
                          <a:effectLst/>
                          <a:latin typeface="Arial" charset="0"/>
                          <a:cs typeface="Arial" charset="0"/>
                        </a:rPr>
                        <a:t> </a:t>
                      </a:r>
                      <a:endParaRPr kumimoji="0" lang="ar-SA" sz="16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puisque tu as été fidèle dans une toute petite affaire, reçois autorité sur dix villes."18 Le second vint et dit: "Ta mine, Seigneur, a produit cinq mines". 19 Il dit de même à celui-là: "Toi, sois à la tête de cinq villes." </a:t>
                      </a:r>
                      <a:endParaRPr kumimoji="0" lang="fr-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because you were faithful in a very little, have authority over ten cities.'18 And the second came, saying, `Master, your mina has earned five minas.' 19 Likewise he said to him, `You also be over five cities.‘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067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10067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10067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10067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7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2722" name="Group 2"/>
          <p:cNvGraphicFramePr>
            <a:graphicFrameLocks noGrp="1"/>
          </p:cNvGraphicFramePr>
          <p:nvPr/>
        </p:nvGraphicFramePr>
        <p:xfrm>
          <a:off x="34925" y="44450"/>
          <a:ext cx="9001125" cy="6121401"/>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بولس الرسول إلى العبرانيين</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11 : 32 ـ 12 : 1 ـ 2 )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ماذا أقولُ أيضاً؟ لأنه يُعوزُني الوقت إن أخبَرت عن جدعون، وباراق، وشَمشُون، ويَفتاحَ، وداود، وصَموئيل، والأنبياء الأُخر،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Hébreux 11:32 - 12:1 - 2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que dire encore? Le temps me manquerait pour parler en détail de Gédéon, Barak, Samson, Jephté, David, Samuel et les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 11:32-12:2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And what more shall I say? For the time would fail me to tell of Gideon and Barak and Samson and Jephthah, also of David and Samuel and the prophets: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02733" name="Rectangle 13"/>
          <p:cNvSpPr>
            <a:spLocks noGrp="1" noChangeArrowheads="1"/>
          </p:cNvSpPr>
          <p:nvPr>
            <p:ph type="ctrTitle"/>
          </p:nvPr>
        </p:nvSpPr>
        <p:spPr/>
        <p:txBody>
          <a:bodyPr/>
          <a:lstStyle/>
          <a:p>
            <a:r>
              <a:rPr lang="en-US" sz="1000"/>
              <a:t>15p</a:t>
            </a:r>
          </a:p>
        </p:txBody>
      </p:sp>
    </p:spTree>
  </p:cSld>
  <p:clrMapOvr>
    <a:masterClrMapping/>
  </p:clrMapOvr>
</p:sld>
</file>

<file path=ppt/slides/slide7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3746" name="Group 2"/>
          <p:cNvGraphicFramePr>
            <a:graphicFrameLocks noGrp="1"/>
          </p:cNvGraphicFramePr>
          <p:nvPr/>
        </p:nvGraphicFramePr>
        <p:xfrm>
          <a:off x="34925" y="44450"/>
          <a:ext cx="9109075" cy="6842760"/>
        </p:xfrm>
        <a:graphic>
          <a:graphicData uri="http://schemas.openxmlformats.org/drawingml/2006/table">
            <a:tbl>
              <a:tblPr rtl="1"/>
              <a:tblGrid>
                <a:gridCol w="500380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بالإيمان قَهَروا مَمالِك، وعملوا البر، ونالوا المواعيد، وسدُّوا أفواه أُسودٍ، أخمدوا قوَّة النَّار، ونجوا مِن حدِّ السَّيف، وتقوُّوا فى الضَّعف، صاروا أقوياء فى الحرب، وهزموا جيوش الغُرباء،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eux qui, grâce à la foi, conquirent des royaumes, mirent en oeuvre la justice, virent se réaliser des promesses, muselèrent la gueule des lions,34 éteignirent la puissance du feu, échappèrent au tranchant de l'épée, reprirent vigueur après la maladie, se montrèrent vaillants à la guerre, repoussèrent les armées étrangères;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who through faith subdued kingdoms, worked righteousness, obtained promises, stopped the mouths of lions, 34 quenched the violence of fire, escaped the edge of the sword, out of weakness were made strong, became valiant in battle, turned to flight the armies of the aliens.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4770" name="Group 2"/>
          <p:cNvGraphicFramePr>
            <a:graphicFrameLocks noGrp="1"/>
          </p:cNvGraphicFramePr>
          <p:nvPr/>
        </p:nvGraphicFramePr>
        <p:xfrm>
          <a:off x="34925" y="44450"/>
          <a:ext cx="9074150" cy="601440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أَخَذَت نِساءٌ أمواتَهُنَّ من بعد قيامةٍ. وآخرون ضُربوا مثل الطُّبول ولم يقبلوا إليهم النَّجاة لكى ينالوا القيامة الفاضِلة. وآخرون صُلبوا بالهزء والجلد، ثم فى قُيودٍ أيضاً وحَبسٍ.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des femmes retrouvèrent leurs morts par résurrection. Mais d'autres subirent l'écartèlement, refusant la délivrance pour aboutir à une meilleure résurrection; 36 d'autres encore subirent l'épreuve des moqueries et du fouet et celle des liens et de la prison;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Women received their dead raised to life again. And others were tortured, not accepting deliverance, that they might obtain a better resurrection. 36 Still others had trial of mockings and scourgings, yes, and of chains and imprisonment.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5794" name="Group 2"/>
          <p:cNvGraphicFramePr>
            <a:graphicFrameLocks noGrp="1"/>
          </p:cNvGraphicFramePr>
          <p:nvPr/>
        </p:nvGraphicFramePr>
        <p:xfrm>
          <a:off x="107950" y="44450"/>
          <a:ext cx="9036050" cy="5689601"/>
        </p:xfrm>
        <a:graphic>
          <a:graphicData uri="http://schemas.openxmlformats.org/drawingml/2006/table">
            <a:tbl>
              <a:tblPr rtl="1"/>
              <a:tblGrid>
                <a:gridCol w="48593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ورُجموا، ونُشِروا بالمناشِير، وجُرِّبوا، وماتوا بقتل السَّيف، وطافُوا فى فراء وجُلودِ مِعزَى، معُوزين مُتضايقين مُتألِّمين،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ils furent lapidés, ils furent sciés; ils moururent tués à coups d'épée; ils menèrent une vie errante, vêtus de peaux de moutons ou de toisons de chèvres; ils étaient soumis aux privations, opprimés, maltraités,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They were stoned, they were sawn in two, were tempted, were slain with the sword. They wandered about in sheepskins and goatskins, being destitute, afflicted, tormented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6818" name="Group 2"/>
          <p:cNvGraphicFramePr>
            <a:graphicFrameLocks noGrp="1"/>
          </p:cNvGraphicFramePr>
          <p:nvPr/>
        </p:nvGraphicFramePr>
        <p:xfrm>
          <a:off x="34925" y="44450"/>
          <a:ext cx="9109075" cy="5689601"/>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هؤلاء الذين لم يكن العالم يستحقَّهمْ. تائهين فى القفار والجبال والمغاير وشقوق الأرض.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eux dont le monde n'était pas digne; ils erraient dans les déserts et les montagnes, dans les grottes et les cavités de la terre.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of whom the world was not worthy. They wandered in deserts and mountains, in dens and caves of the earth.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7842" name="Group 2"/>
          <p:cNvGraphicFramePr>
            <a:graphicFrameLocks noGrp="1"/>
          </p:cNvGraphicFramePr>
          <p:nvPr/>
        </p:nvGraphicFramePr>
        <p:xfrm>
          <a:off x="34925" y="44450"/>
          <a:ext cx="9109075" cy="5905501"/>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فهؤلاء كلُّهُم، شُهِد لهم من قِبل الإيمان، ولم ينالوا الموعد. لأن الله منذ البدء تقدَّم فنظر من أجلنا أمراً مختاراً، لكى لا يُكمَلُوا بدوننا.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Eux tous, s'ils ont reçu bon témoignage grâce à leur foi, n'ont cependant pas obtenu la réalisation de la promesse. 40 Puisque Dieu prévoyait pour nous mieux encore, ils ne devaient pas arriver sans nous à l'accomplissement.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And all these, having obtained a good testimony through faith, did not receive the promise, 40 God having provided something better for us, that they should not be made perfect apart from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8866" name="Group 2"/>
          <p:cNvGraphicFramePr>
            <a:graphicFrameLocks noGrp="1"/>
          </p:cNvGraphicFramePr>
          <p:nvPr/>
        </p:nvGraphicFramePr>
        <p:xfrm>
          <a:off x="34925" y="44450"/>
          <a:ext cx="9109075" cy="6265863"/>
        </p:xfrm>
        <a:graphic>
          <a:graphicData uri="http://schemas.openxmlformats.org/drawingml/2006/table">
            <a:tbl>
              <a:tblPr rtl="1"/>
              <a:tblGrid>
                <a:gridCol w="442753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أجل هذا نحن أيضاً الذين لنا سحابةُ شهداء هذا مقدارها مُحيطة بنا، فلنطرح عنَّا كلَّ تكبُّر، والخطيَّة القائمة علينا جداً، وبالصَّبر فلنسعى فى الجهاد الموضوع لنا،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Ainsi donc, nous aussi, qui avons autour de nous une telle nuée de témoins, rejetons tout fardeau et le péché qui sait si bien nous entourer, et courons avec endurance l'épreuve qui nous est proposée,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we also, since we are surrounded by so great a cloud of witnesses, let us lay aside every weight, and the sin which so easily ensnares us, and let us run with endurance the race that is set before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9890" name="Group 2"/>
          <p:cNvGraphicFramePr>
            <a:graphicFrameLocks noGrp="1"/>
          </p:cNvGraphicFramePr>
          <p:nvPr/>
        </p:nvGraphicFramePr>
        <p:xfrm>
          <a:off x="34925" y="44450"/>
          <a:ext cx="9109075" cy="6121401"/>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وننظر إلى رئيس الإيمان ومُكمِّله يسوع، هذا الذى عوض ما كان قُدَّامه من الفرح صبر على الصَّليب واستهان بالعار، وجلس عن يمين عرش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les regards fixés sur celui qui est l'initiateur de la foi et qui la mène à son accomplissement, Jésus, lui qui, renonçant à la joie qui lui revenait, endura la croix au mépris de la honte et s'est assis à la droite du trône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looking unto Jesus, the author and finisher of our faith, who for the joy that was set before Him endured the cross, despising the shame, and has sat down at the right hand of the throne of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091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7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193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11193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11194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7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3986" name="Group 2"/>
          <p:cNvGraphicFramePr>
            <a:graphicFrameLocks noGrp="1"/>
          </p:cNvGraphicFramePr>
          <p:nvPr/>
        </p:nvGraphicFramePr>
        <p:xfrm>
          <a:off x="107950" y="44450"/>
          <a:ext cx="9036050" cy="6194362"/>
        </p:xfrm>
        <a:graphic>
          <a:graphicData uri="http://schemas.openxmlformats.org/drawingml/2006/table">
            <a:tbl>
              <a:tblPr rtl="1"/>
              <a:tblGrid>
                <a:gridCol w="493236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يعقوب الرسول</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5 : 9 ـ 20 )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يئنَّ بعضكم على بعضٍ يا إخوتي لئلاَّ تُدانوا. هوذا الدَّيَّان واقف على الأبواب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خذوا لكم يا إخوتي مثالاً لاحتمال المشقَّات وطول الأناة: الأنبياء الذين تكلَّموا بِاسم الربِّ.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Jacques 5:9 - 20</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Frères, ne gémissez pas les uns contre les autres, pour éviter d'être jugés. Voyez: le juge se tient aux portes. Pour la souffrance et la patience, le modèle à prendre,10 frères, ce sont les prophètes, qui ont parlé au nom du Seigneur.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James 5:9-20</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Do not grumble against one another, brethren, lest you be condemned. Behold, the Judge is standing at the door! 10 My brethren, take the prophets, who spoke in the name of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13997" name="Rectangle 13"/>
          <p:cNvSpPr>
            <a:spLocks noGrp="1" noChangeArrowheads="1"/>
          </p:cNvSpPr>
          <p:nvPr>
            <p:ph type="ctrTitle"/>
          </p:nvPr>
        </p:nvSpPr>
        <p:spPr/>
        <p:txBody>
          <a:bodyPr/>
          <a:lstStyle/>
          <a:p>
            <a:r>
              <a:rPr lang="en-US" sz="1000"/>
              <a:t>15c</a:t>
            </a:r>
          </a:p>
        </p:txBody>
      </p:sp>
    </p:spTree>
  </p:cSld>
  <p:clrMapOvr>
    <a:masterClrMapping/>
  </p:clrMapOvr>
</p:sld>
</file>

<file path=ppt/slides/slide7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5010" name="Group 2"/>
          <p:cNvGraphicFramePr>
            <a:graphicFrameLocks noGrp="1"/>
          </p:cNvGraphicFramePr>
          <p:nvPr/>
        </p:nvGraphicFramePr>
        <p:xfrm>
          <a:off x="107950" y="44450"/>
          <a:ext cx="9036050" cy="6049963"/>
        </p:xfrm>
        <a:graphic>
          <a:graphicData uri="http://schemas.openxmlformats.org/drawingml/2006/table">
            <a:tbl>
              <a:tblPr rtl="1"/>
              <a:tblGrid>
                <a:gridCol w="435610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نحن نُغبِط الذين صبروا. لأنكم سَمِعتم بصبر أيُّوب وعاقبة الربِّ قـد رأيتموها. لأن الربَّ عظيم الرَّأفة جداً وطويل الآناة.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Voyez: nous félicitons les gens endurants; 11 vous avez entendu l'histoire de l'endurance de Job et vu le but du Seigneur parce que le Seigneur a beaucoup de coeur et montre de la pitié.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as an example of suffering and patience. 11 Indeed we count them blessed who endure. You have heard of the perseverance of Job and seen the end intended by the Lord--that the Lord is very compassionate and merciful.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6034" name="Group 2"/>
          <p:cNvGraphicFramePr>
            <a:graphicFrameLocks noGrp="1"/>
          </p:cNvGraphicFramePr>
          <p:nvPr/>
        </p:nvGraphicFramePr>
        <p:xfrm>
          <a:off x="107950" y="44450"/>
          <a:ext cx="9036050" cy="6369685"/>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وقبل كل شيءٍ يا إخوتي، لا تحلفوا، لا بالسَّماء، ولا بالأرض، ولا بقسم آخر. وليكن كلامكم نعم نعم، ولا لا، لئلاَّ تكونوا تحت الحُكم.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avant tout, mes frères, ne jurez pas, ni par le ciel, ni par la terre, ni d'aucune autre manière. Que votre oui soit oui et votre non, non, afin  que vous ne tombiez pas sous le jugement.13 L'un de vous souffre-t-il? Qu'il prie. Est-il joyeux? Qu'il chante des cantiques.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above all, my brethren, do not swear, either by heaven or by earth or with any other oath. But let your Yes, be Yes, and your No, No, lest you fall into judgment. 13 Is anyone among you suffering? Let him pray. Is anyone cheerful? Let him sing psalms.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7058" name="Group 2"/>
          <p:cNvGraphicFramePr>
            <a:graphicFrameLocks noGrp="1"/>
          </p:cNvGraphicFramePr>
          <p:nvPr/>
        </p:nvGraphicFramePr>
        <p:xfrm>
          <a:off x="34925" y="44450"/>
          <a:ext cx="9109075" cy="6827520"/>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كان واحد منكم قد ناله تعب فليُصلِّ. والفرح القلب فليُرتِّل. وإن كان واحد منكم مريضاً فليدعُ قسوس الكنيسة وليُصلُّوا عليه ويدهنوه بزيتٍ بِاسم الربِّ، وصلاة الإيمان تُخلِّص المريض، والربُّ يُقيمه، وإن كان قد عمل خطايا تُغفَر 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L'un de vous est-il malade? Qu'il fasse appeler les anciens de l'Eglise et qu'ils prient après avoir fait sur lui une onction d'huile au nom du Seigneur.15 La prière de la foi sauvera le patient; le Seigneur le relèvera et, s'il a des péchés à son actif, il lui sera pardonné.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Is anyone among you sick? Let him call for the elders of the church, and let them pray over him, anointing him with oil in the name of the Lord. 15 And the prayer of faith will save the sick, and the Lord will raise him up. And if he has committed sins, he will be forgiven.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8082" name="Group 2"/>
          <p:cNvGraphicFramePr>
            <a:graphicFrameLocks noGrp="1"/>
          </p:cNvGraphicFramePr>
          <p:nvPr/>
        </p:nvGraphicFramePr>
        <p:xfrm>
          <a:off x="107950" y="44450"/>
          <a:ext cx="9036050" cy="5546726"/>
        </p:xfrm>
        <a:graphic>
          <a:graphicData uri="http://schemas.openxmlformats.org/drawingml/2006/table">
            <a:tbl>
              <a:tblPr rtl="1"/>
              <a:tblGrid>
                <a:gridCol w="44275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واعترفوا بخطاياكم بعضكم لبعضٍ، وصلُّوا على بعضكم بعضٍ، لكيما تُشفَوا. وصلاة البارِّ فيها قوة عظيمة فعالة.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Confessez-vous donc vos péchés les uns aux autres et priez les uns pour les autres, afin d'être guéris. La requête d'un juste agit avec beaucoup de force.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Confess your trespasses to one another, and pray for one another, that you may be healed. The effective, fervent prayer of a righteous man avails much.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9106" name="Group 2"/>
          <p:cNvGraphicFramePr>
            <a:graphicFrameLocks noGrp="1"/>
          </p:cNvGraphicFramePr>
          <p:nvPr/>
        </p:nvGraphicFramePr>
        <p:xfrm>
          <a:off x="107950" y="44450"/>
          <a:ext cx="9036050" cy="5804218"/>
        </p:xfrm>
        <a:graphic>
          <a:graphicData uri="http://schemas.openxmlformats.org/drawingml/2006/table">
            <a:tbl>
              <a:tblPr rtl="1"/>
              <a:tblGrid>
                <a:gridCol w="435610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 إيليَّاس إنساناً تحت الآلام مثلنا، وصلَّى صلاةً كي لا تُمطِر السَّماء، فلم تُمطِر على الأرض ثلاثَ سنينَ وستَّةَ أشهُرٍ. وصلَّى أيضاً، فأعطت السَّماء المطر، والأرض أنبتت ثمرها.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Elie était un homme semblable à nous; il pria avec ferveur pour qu'il ne plût pas, et il ne plut pas sur la terre pendant trois ans et six mois; 18 puis il pria de nouveau, le ciel donna de la pluie, la terre produisit son fruit.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Elijah was a man with a nature like ours, and he prayed earnestly that it would not rain; and it did not rain on the land for three years and six months. 18 And he prayed again, and the heaven gave rain, and the earth produced its fruit.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0130" name="Group 2"/>
          <p:cNvGraphicFramePr>
            <a:graphicFrameLocks noGrp="1"/>
          </p:cNvGraphicFramePr>
          <p:nvPr/>
        </p:nvGraphicFramePr>
        <p:xfrm>
          <a:off x="107950" y="44450"/>
          <a:ext cx="9036050" cy="5804218"/>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إخوتي، إذا ضلَّ واحدٌ منكم عن سبيل الحقِّ وردَّه واحدٌ، فليعلم أن من يردَّ الخاطئ عن طريق ضلالته، فإنه يُخلِّص نفسه من الموتِ، ويستُر خطايا كثيرة.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Mes frères, si l'un de vous s'est égaré loin de la vérité et qu'on le ramène, 20 sachez que celui qui ramène un pécheur du chemin où il s'égarait lui sauvera la vie et fera disparaître une foule de péchés.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Brethren, if anyone among you wanders from the truth, and someone turns him back, 20 let him know that he who turns a sinner from the error of his way will save a soul from death and cover a multitude of sins.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115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217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1221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12218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12218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8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4226" name="Group 2"/>
          <p:cNvGraphicFramePr>
            <a:graphicFrameLocks noGrp="1"/>
          </p:cNvGraphicFramePr>
          <p:nvPr/>
        </p:nvGraphicFramePr>
        <p:xfrm>
          <a:off x="107950" y="44450"/>
          <a:ext cx="9036050" cy="6644640"/>
        </p:xfrm>
        <a:graphic>
          <a:graphicData uri="http://schemas.openxmlformats.org/drawingml/2006/table">
            <a:tbl>
              <a:tblPr rtl="1"/>
              <a:tblGrid>
                <a:gridCol w="435610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en-US" sz="3200" b="0" i="0" u="sng" strike="noStrike" cap="none" normalizeH="0" baseline="0">
                          <a:ln>
                            <a:noFill/>
                          </a:ln>
                          <a:solidFill>
                            <a:srgbClr val="FF9933"/>
                          </a:solidFill>
                          <a:effectLst/>
                          <a:latin typeface="Arial" charset="0"/>
                          <a:cs typeface="Arial" charset="0"/>
                        </a:rPr>
                        <a:t>)</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Times New Roman" pitchFamily="18" charset="0"/>
                        </a:rPr>
                        <a:t>18:24-19:6</a:t>
                      </a:r>
                      <a:r>
                        <a:rPr kumimoji="0" lang="ar-EG" sz="3200" b="0" i="0" u="sng" strike="noStrike" cap="none" normalizeH="0" baseline="0">
                          <a:ln>
                            <a:noFill/>
                          </a:ln>
                          <a:solidFill>
                            <a:srgbClr val="FF9933"/>
                          </a:solidFill>
                          <a:effectLst/>
                          <a:latin typeface="Arial" charset="0"/>
                          <a:cs typeface="Arial" charset="0"/>
                        </a:rPr>
                        <a:t>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يوجد يهوديٌّ اسمه أبولُّوس إسكندريُّ الجنس، رجلٌ فصيحٌ قَدُمَ إلى أفسس مُقتدر فى الكتب. هذا كان تلميذاً لطريقة الربِّ. وكان وهو حارٌّ بالرُّوح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Acts 18:24-19:6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t>
                      </a:r>
                      <a:r>
                        <a:rPr kumimoji="0" lang="fr-FR" sz="2800" b="0" i="0" u="none" strike="noStrike" cap="none" normalizeH="0" baseline="0">
                          <a:ln>
                            <a:noFill/>
                          </a:ln>
                          <a:solidFill>
                            <a:schemeClr val="bg1"/>
                          </a:solidFill>
                          <a:effectLst/>
                          <a:latin typeface="Arial" charset="0"/>
                          <a:cs typeface="Arial" charset="0"/>
                        </a:rPr>
                        <a:t>Un Juif nommé Apollos, originaire d'Alexandrie, était arrivé à Ephèse. 25 C'était un homme savant, versé dans les Ecritures. Il avait été informé de la Voie du Seigneur et, l'esprit plein de ferveur,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Acts 18:24-19:6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a certain Jew named Apollos, born at Alexandria, an eloquent man and mighty in the Scriptures, came to Ephesus. 25 This man had been instructed in the way of the Lord; and being fervent in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24237" name="Rectangle 13"/>
          <p:cNvSpPr>
            <a:spLocks noGrp="1" noChangeArrowheads="1"/>
          </p:cNvSpPr>
          <p:nvPr>
            <p:ph type="ctrTitle"/>
          </p:nvPr>
        </p:nvSpPr>
        <p:spPr/>
        <p:txBody>
          <a:bodyPr/>
          <a:lstStyle/>
          <a:p>
            <a:r>
              <a:rPr lang="en-US" sz="1000"/>
              <a:t>15a</a:t>
            </a:r>
          </a:p>
        </p:txBody>
      </p:sp>
    </p:spTree>
  </p:cSld>
  <p:clrMapOvr>
    <a:masterClrMapping/>
  </p:clrMapOvr>
</p:sld>
</file>

<file path=ppt/slides/slide8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5250" name="Group 2"/>
          <p:cNvGraphicFramePr>
            <a:graphicFrameLocks noGrp="1"/>
          </p:cNvGraphicFramePr>
          <p:nvPr/>
        </p:nvGraphicFramePr>
        <p:xfrm>
          <a:off x="107950" y="44450"/>
          <a:ext cx="9036050" cy="6867843"/>
        </p:xfrm>
        <a:graphic>
          <a:graphicData uri="http://schemas.openxmlformats.org/drawingml/2006/table">
            <a:tbl>
              <a:tblPr rtl="1"/>
              <a:tblGrid>
                <a:gridCol w="48593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يتكلَّم ويُعلِّم بتدقيق ما يختصُّ بيسوع. عارفاً معموديَّة يوحنَّا فقط. وابتدأ هذا يُجاهر فى المجمع. فلمَّا سمعه بريسكِّلا وأكيلا قَبِلاه إليهما، وعلَّماه طريق الله بأكثر تدقيق.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prêchait et enseignait exactement ce qui concernait Jésus, tout en ne connaissant que le baptême de Jean.26 Il se mit donc à parler en toute assurance dans la synagogue. Mais, lorsqu'ils l'eurent entendu, Priscille et Aquilas le prirent avec eux et lui présentèrent plus exactement encore la voie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spoke and taught accurately the things of the Lord, though he knew only the baptism of John. 26 So he began to speak boldly in the synagogue. When Aquila and Priscilla heard him, they took him aside and explained to him the way of God more accurately.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6274" name="Group 2"/>
          <p:cNvGraphicFramePr>
            <a:graphicFrameLocks noGrp="1"/>
          </p:cNvGraphicFramePr>
          <p:nvPr/>
        </p:nvGraphicFramePr>
        <p:xfrm>
          <a:off x="107950" y="44450"/>
          <a:ext cx="9036050" cy="6540373"/>
        </p:xfrm>
        <a:graphic>
          <a:graphicData uri="http://schemas.openxmlformats.org/drawingml/2006/table">
            <a:tbl>
              <a:tblPr rtl="1"/>
              <a:tblGrid>
                <a:gridCol w="478790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 يُريد أن ينطلق إلى أخائية، حضُّوا الإخوة وكتبوا للتلاميذ أن يقبلوه. فلمَّا جاء هذا نفع المؤمنين كثيراً بالنِّعمة، لأنه كان يُفحِم اليهود باشتداد جهراً، مُبيِّناً لهم من الكتب أن المسيح هو يسوع.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Comme il avait l'intention de se rendre en Achaïe, les frères l'approuvèrent et écrivirent aux disciples de lui faire bon accueil. Une fois arrivé, il fut, par la grâce de Dieu, d'un grand secours aux fidèles,28 car la force de ses arguments avait raison des Juifs en public, quand il prouvait par les Écritures que le Messie, c'était 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And when he desired to cross to Achaia, the brethren wrote, exhorting the disciples to receive him; and when he arrived, he greatly helped those who had believed through grace; 28 for he vigorously refuted the Jews publicly, showing from the Scriptures that Jesus is the Christ.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7298" name="Group 2"/>
          <p:cNvGraphicFramePr>
            <a:graphicFrameLocks noGrp="1"/>
          </p:cNvGraphicFramePr>
          <p:nvPr/>
        </p:nvGraphicFramePr>
        <p:xfrm>
          <a:off x="34925" y="44450"/>
          <a:ext cx="9109075" cy="6842760"/>
        </p:xfrm>
        <a:graphic>
          <a:graphicData uri="http://schemas.openxmlformats.org/drawingml/2006/table">
            <a:tbl>
              <a:tblPr rtl="1"/>
              <a:tblGrid>
                <a:gridCol w="450056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فحدث إذ كان أبولُّوس فى كورنثوس، أن بولس بعدما اجتاز فى النواحي العالية لكى يأتي إلى أفسس وجد تلاميذاً. فقال لهم: " هل قَبِلتُم الرُّوح القُدس لما آمنتم؟ " قالوا له: " ولا سمعنا أنه يوجد روح قدس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Ce fut pendant le séjour d'Apollos à Corinthe que Paul arriva à Ephèse en passant par le haut pays. Il y trouva quelques disciples et leur demanda: 2"Avez-vous reçu l'Esprit Saint, quand vous êtes devenus croyants?" - "Mais, lui répondirent-ils, nous n'avons même pas entendu parler d'Esprit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it happened, while Apollos was at Corinth, that Paul, having passed through the upper regions, came to Ephesus. And finding some disciples 2 he said to them, Did you receive the Holy Spirit when you believed? So they said to him, We have not so much as heard whether there is a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8322" name="Group 2"/>
          <p:cNvGraphicFramePr>
            <a:graphicFrameLocks noGrp="1"/>
          </p:cNvGraphicFramePr>
          <p:nvPr/>
        </p:nvGraphicFramePr>
        <p:xfrm>
          <a:off x="34925" y="44450"/>
          <a:ext cx="9001125" cy="6441123"/>
        </p:xfrm>
        <a:graphic>
          <a:graphicData uri="http://schemas.openxmlformats.org/drawingml/2006/table">
            <a:tbl>
              <a:tblPr rtl="1"/>
              <a:tblGrid>
                <a:gridCol w="424815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فبماذا اعتمدتم؟ " فقالوا: " بمعمودية يوحنَّا ". فقال بولس: " إن يوحنَّا عمَّد الشعب بمعموديَّة التَّوبة قائلاً أن يؤمنوا بالذى يأتي بعده، أي بيسوع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demanda: "Quel baptême alors avez-vous reçu?" Ils répondirent: "Le baptême de Jean. 4 Paul reprit: "Jean donnait un baptême de conversion et il demandait au peuple de croire en celui qui viendrait après lui, c'est-à-dire en 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he said to them, Into what then were you baptized? So they said, Into John's baptism. 4 Then Paul said, John indeed baptized with a baptism of repentance, saying to the people that they should believe on Him who would come after him, that is, on Christ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9346" name="Group 2"/>
          <p:cNvGraphicFramePr>
            <a:graphicFrameLocks noGrp="1"/>
          </p:cNvGraphicFramePr>
          <p:nvPr/>
        </p:nvGraphicFramePr>
        <p:xfrm>
          <a:off x="107950" y="44450"/>
          <a:ext cx="9036050" cy="5905501"/>
        </p:xfrm>
        <a:graphic>
          <a:graphicData uri="http://schemas.openxmlformats.org/drawingml/2006/table">
            <a:tbl>
              <a:tblPr rtl="1"/>
              <a:tblGrid>
                <a:gridCol w="42116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اعتمدوا بِاسم الربِّ يسوع. ولمَّا وضع بولس يديه عليهم حلَّ الرُّوح القدس عليهم، فطفقوا ينطقونَ بألسِنة ويتنبَّأون.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Ils l'écoutèrent et reçurent le baptême au nom du Seigneur Jésus. 6 Paul leur imposa les mains et l'Esprit Saint vint sur eux: ils parlaient en langues et prophétisaient.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When they heard this, they were baptized in the name of the Lord Jesus. 6 And when Paul had laid hands on them, the Holy Spirit came upon them, and they spoke with tongues and prophesied.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037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8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139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241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8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3442" name="Group 2"/>
          <p:cNvGraphicFramePr>
            <a:graphicFrameLocks noGrp="1"/>
          </p:cNvGraphicFramePr>
          <p:nvPr/>
        </p:nvGraphicFramePr>
        <p:xfrm>
          <a:off x="34925" y="115888"/>
          <a:ext cx="9001125" cy="6534912"/>
        </p:xfrm>
        <a:graphic>
          <a:graphicData uri="http://schemas.openxmlformats.org/drawingml/2006/table">
            <a:tbl>
              <a:tblPr rtl="1"/>
              <a:tblGrid>
                <a:gridCol w="424815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Times New Roman" pitchFamily="18" charset="0"/>
                        </a:rPr>
                        <a:t>92:12-13</a:t>
                      </a:r>
                      <a:endParaRPr kumimoji="0" lang="en-CA" sz="2800" b="1"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الصدِّيقُ كالنَّخلةِ يزهوُ. وكمثلِ أرز لبنان ينموُ. مَغروسِينَ فى بيتِ الربِّ. وفى ديارِ بيت إلهنا زاهرينَ.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513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 </a:t>
                      </a: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92:12-13</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juste pousse comme un palmier, s'étend comme un cèdre du Liban,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planté dans la maison du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pousse dans les parvis de notre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92:12-13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 righteous shall flourish like a palm tree, He shall grow like a cedar in Lebanon.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Those who are planted in the house of the Lord Shall flourish in the courts of our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33453" name="Rectangle 13"/>
          <p:cNvSpPr>
            <a:spLocks noGrp="1" noChangeArrowheads="1"/>
          </p:cNvSpPr>
          <p:nvPr>
            <p:ph type="ctrTitle"/>
          </p:nvPr>
        </p:nvSpPr>
        <p:spPr/>
        <p:txBody>
          <a:bodyPr/>
          <a:lstStyle/>
          <a:p>
            <a:r>
              <a:rPr lang="en-US" sz="1000"/>
              <a:t>15pg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4466" name="Group 2"/>
          <p:cNvGraphicFramePr>
            <a:graphicFrameLocks noGrp="1"/>
          </p:cNvGraphicFramePr>
          <p:nvPr/>
        </p:nvGraphicFramePr>
        <p:xfrm>
          <a:off x="34925" y="44450"/>
          <a:ext cx="9109075" cy="6644640"/>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a:t>
                      </a:r>
                      <a:r>
                        <a:rPr kumimoji="0" lang="en-US" sz="3200" b="0" i="0" u="sng" strike="noStrike" cap="none" normalizeH="0" baseline="0">
                          <a:ln>
                            <a:noFill/>
                          </a:ln>
                          <a:solidFill>
                            <a:srgbClr val="FF9933"/>
                          </a:solidFill>
                          <a:effectLst/>
                          <a:latin typeface="Arial" charset="0"/>
                          <a:cs typeface="Arial" charset="0"/>
                        </a:rPr>
                        <a:t>12:32 – 44</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تَخف أيُّها القطيع الصَّغير، لأنَّ أباكم قد سُر أن يُعطيكُم الملكوت. بيعوا ما لكُم وأعطوا صدقة. اعملوا لكم أكياساً لا تَقْدُمْ وكنزاً لا يفنى فى السَّموات،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12:32 - 44</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Sois sans crainte, petit troupeau, car votre Père a trouvé bon de vous donner le Royaume. 33 "Vendez ce que vous possédez et donnez-le en aumône. Faites-vous des bourses inusables, un trésor inaltérable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12:32-44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Do not fear, little flock, for it is your Father's good pleasure to give you the kingdom. 33 Sell what you have and give alms; provide yourselves money bags which do not grow old, a treasure in the heavens that does not fail,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34477" name="Rectangle 13"/>
          <p:cNvSpPr>
            <a:spLocks noGrp="1" noChangeArrowheads="1"/>
          </p:cNvSpPr>
          <p:nvPr>
            <p:ph type="ctrTitle"/>
          </p:nvPr>
        </p:nvSpPr>
        <p:spPr/>
        <p:txBody>
          <a:bodyPr/>
          <a:lstStyle/>
          <a:p>
            <a:r>
              <a:rPr lang="en-US" sz="1000"/>
              <a:t>15g</a:t>
            </a:r>
          </a:p>
        </p:txBody>
      </p:sp>
    </p:spTree>
  </p:cSld>
  <p:clrMapOvr>
    <a:masterClrMapping/>
  </p:clrMapOvr>
</p:sld>
</file>

<file path=ppt/slides/slide8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5490" name="Group 2"/>
          <p:cNvGraphicFramePr>
            <a:graphicFrameLocks noGrp="1"/>
          </p:cNvGraphicFramePr>
          <p:nvPr/>
        </p:nvGraphicFramePr>
        <p:xfrm>
          <a:off x="34925" y="44450"/>
          <a:ext cx="9109075" cy="6547104"/>
        </p:xfrm>
        <a:graphic>
          <a:graphicData uri="http://schemas.openxmlformats.org/drawingml/2006/table">
            <a:tbl>
              <a:tblPr rtl="1"/>
              <a:tblGrid>
                <a:gridCol w="4211637">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حيث لا يَقرَبُ سارقٌ ولا يُفسده سوسٌ، لأنَّه حيث يكون كنزكم هُناك يكون قلبكم أيضاً. لتكُن أحقاؤكم ممنطقة وسرجكم موقدة ، وأنتم أيضاً تشبهون أُناساً ينتظرون سيِّدهم متى يعود من العرس، حتى إذا جاء وقرع يفتحون له فى الحال.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là ni voleur n'approche, ni mite ne détruit. 34 Car, où est votre trésor, là aussi sera votre coeur. 35 Restez en tenue de travail et gardez vos lampes allumées.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36 Et soyez comme des gens qui attendent leur maître à son retour des noces, afin de lui ouvrir dès qu'il arrivera et frappera.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where no thief approaches nor moth destroys. 34 For where your treasure is, there your heart will be also.35 Let your waist be girded and your lamps burning; 36 and you yourselves be like men who wait for their master, when he will return from the wedding, that when he comes and knocks they may open to him immediately.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6514" name="Group 2"/>
          <p:cNvGraphicFramePr>
            <a:graphicFrameLocks noGrp="1"/>
          </p:cNvGraphicFramePr>
          <p:nvPr/>
        </p:nvGraphicFramePr>
        <p:xfrm>
          <a:off x="34925" y="115888"/>
          <a:ext cx="9001125" cy="597852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لأولئك العبيد الذين إذا جاء سيِّدهم يجدهم ساهرين. الحقَّ أقول لكم: أنه يتمنطق ويُتكئهم ويقف ويخدمهم.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Heureux ces serviteurs que le maître à son arrivée, trouvera en train de veiller. En vérité, je vous le déclare, il prendra la tenue de travail, les fera mettre à table et passera pour les servir.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Blessed are those servants whom the master, when he comes, will find watching. Assuredly, I say to you that he will gird himself and have them sit down to eat, and will come and serve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7538" name="Group 2"/>
          <p:cNvGraphicFramePr>
            <a:graphicFrameLocks noGrp="1"/>
          </p:cNvGraphicFramePr>
          <p:nvPr/>
        </p:nvGraphicFramePr>
        <p:xfrm>
          <a:off x="107950" y="115888"/>
          <a:ext cx="9036050" cy="5978526"/>
        </p:xfrm>
        <a:graphic>
          <a:graphicData uri="http://schemas.openxmlformats.org/drawingml/2006/table">
            <a:tbl>
              <a:tblPr rtl="1"/>
              <a:tblGrid>
                <a:gridCol w="435610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أتى فى الهزيع الثَّانى أو إذا أتى فى الهزيع الثَّالث ووجدهم هكذا، فطوبى لأولئك العبيد.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Et si c'est à la deuxième veille qu'il arrive, ou à la troisième, et qu'il trouve cet accueil, heureux sont-ils.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And if he should come in the second watch, or come in the third watch, and find them so, blessed are those servants.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8562" name="Group 2"/>
          <p:cNvGraphicFramePr>
            <a:graphicFrameLocks noGrp="1"/>
          </p:cNvGraphicFramePr>
          <p:nvPr/>
        </p:nvGraphicFramePr>
        <p:xfrm>
          <a:off x="34925" y="115888"/>
          <a:ext cx="9109075" cy="6087428"/>
        </p:xfrm>
        <a:graphic>
          <a:graphicData uri="http://schemas.openxmlformats.org/drawingml/2006/table">
            <a:tbl>
              <a:tblPr rtl="1"/>
              <a:tblGrid>
                <a:gridCol w="450056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وإنَّما اعلموا هذا: أنه لو عرف ربُّ البيت فى أية ساعة يأتي السَّارق لسهر، ولم يدع بيته يُنقَب. فكونوا أنتم أيضاً مستعدِّين، لأنَّه فى ساعة لا تعرفونها يأتي ابن الإنسان.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Vous le savez: si le maître de maison connaissait l'heure à laquelle le voleur va venir, il ne laisserait pas percer le mur de sa maison.40 Vous aussi, tenez-vous prêts, car c'est à l'heure que vous ignorez que le Fils de l'homme va venir.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know this, that if the master of the house had known what hour the thief would come, he would have watched and not allowed his house to be broken into. 40 Therefore you also be ready, for the Son of Man is coming at an hour you do not expect.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9586" name="Group 2"/>
          <p:cNvGraphicFramePr>
            <a:graphicFrameLocks noGrp="1"/>
          </p:cNvGraphicFramePr>
          <p:nvPr/>
        </p:nvGraphicFramePr>
        <p:xfrm>
          <a:off x="107950" y="44450"/>
          <a:ext cx="9001125" cy="6585585"/>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بطرس: ياربُّ، ألنا تقول هذا المثل أم قلته للجميع أيضاً؟.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الربُّ: فمن هو ياترى الوكيل الأمين والحكيم الذى يُقيمه سيِّده على عبيده ليُعطيهم طعامهم فى حينه؟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41Pierre dit alors: "Seigneur, est-ce pour nous que tu dis cette parabole ou bien pour tout le monde?" 42 Le Seigneur lui dit: "Quel est donc l'intendant fidèle, avisé, que le maître établira sur sa domesticité pour distribuer en temps voulu les rations de blé?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Then Peter said to Him, Lord, do You speak this parable only to us, or to all people? 42 And the Lord said, Who then is that faithful and wise steward, whom his master will make ruler over his household, to give them their portion of food in due season?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0610" name="Group 2"/>
          <p:cNvGraphicFramePr>
            <a:graphicFrameLocks noGrp="1"/>
          </p:cNvGraphicFramePr>
          <p:nvPr/>
        </p:nvGraphicFramePr>
        <p:xfrm>
          <a:off x="107950" y="44450"/>
          <a:ext cx="9001125" cy="6049963"/>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لذلك العبد الذى إذا جاء سيِّده يجده يفعل هكذا! حقاً أقول لكُم: أنَّه يُقيمه على جميع أمواله.</a:t>
                      </a:r>
                      <a:r>
                        <a:rPr kumimoji="0" lang="en-US" sz="3200" b="0" i="0" u="none" strike="noStrike" cap="none" normalizeH="0" baseline="0">
                          <a:ln>
                            <a:noFill/>
                          </a:ln>
                          <a:solidFill>
                            <a:srgbClr val="FF9900"/>
                          </a:solidFill>
                          <a:effectLst/>
                          <a:latin typeface="Arial" charset="0"/>
                          <a:cs typeface="Arial" charset="0"/>
                        </a:rPr>
                        <a:t>)</a:t>
                      </a:r>
                      <a:r>
                        <a:rPr kumimoji="0" lang="ar-SA" sz="3200" b="0" i="0" u="none" strike="noStrike" cap="none" normalizeH="0" baseline="0">
                          <a:ln>
                            <a:noFill/>
                          </a:ln>
                          <a:solidFill>
                            <a:srgbClr val="FF9900"/>
                          </a:solidFill>
                          <a:effectLst/>
                          <a:latin typeface="Arial" charset="0"/>
                          <a:cs typeface="Arial" charset="0"/>
                        </a:rPr>
                        <a:t>والمجد للـه دائماً )</a:t>
                      </a:r>
                      <a:endParaRPr kumimoji="0" lang="en-US" sz="3200" b="0"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Heureux ce serviteur, que son maître en arrivant trouvera en train de faire ce travail. 44 Vraiment, je vous le déclare, il l'établira sur tous ses biens.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43 Blessed is that servant whom his master will find so doing when he comes 44 Truly, I say to you that he will make him ruler over all that he has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1800" b="1" i="0" u="none" strike="noStrike" cap="none" normalizeH="0" baseline="0">
                          <a:ln>
                            <a:noFill/>
                          </a:ln>
                          <a:solidFill>
                            <a:srgbClr val="FF9900"/>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4419" name="Text Box 3"/>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5456" name="Group 16"/>
          <p:cNvGraphicFramePr>
            <a:graphicFrameLocks noGrp="1"/>
          </p:cNvGraphicFramePr>
          <p:nvPr/>
        </p:nvGraphicFramePr>
        <p:xfrm>
          <a:off x="539750" y="260350"/>
          <a:ext cx="8137525" cy="64312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8082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Sixteenth day of The Month of 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(26</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Tout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السادس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السادس والعشرون من توت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Sixième jour du mois de </a:t>
                      </a:r>
                      <a:r>
                        <a:rPr kumimoji="0" lang="en-US" sz="4000" b="0" i="0" u="none" strike="noStrike" cap="none" normalizeH="0" baseline="0">
                          <a:ln>
                            <a:noFill/>
                          </a:ln>
                          <a:solidFill>
                            <a:srgbClr val="FF9900"/>
                          </a:solidFill>
                          <a:effectLst/>
                          <a:latin typeface="Arial" charset="0"/>
                          <a:cs typeface="Arial" charset="0"/>
                        </a:rPr>
                        <a:t>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Vingt-sixième</a:t>
                      </a:r>
                      <a:r>
                        <a:rPr kumimoji="0" lang="en-US" sz="4000" b="0" i="0" u="none" strike="noStrike" cap="none" normalizeH="0" baseline="0">
                          <a:ln>
                            <a:noFill/>
                          </a:ln>
                          <a:solidFill>
                            <a:srgbClr val="FF9900"/>
                          </a:solidFill>
                          <a:effectLst/>
                          <a:latin typeface="Arial" charset="0"/>
                          <a:cs typeface="Arial" charset="0"/>
                        </a:rPr>
                        <a:t> of Tout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8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646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08646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8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1634" name="Group 2"/>
          <p:cNvGraphicFramePr>
            <a:graphicFrameLocks noGrp="1"/>
          </p:cNvGraphicFramePr>
          <p:nvPr/>
        </p:nvGraphicFramePr>
        <p:xfrm>
          <a:off x="34925" y="44450"/>
          <a:ext cx="9074150" cy="59798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9:11, 14</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رتِّلوا للربِّ السَّاكن في صهيون، وأخبروا في الأُمَم بكلِّ أعمالهِ. لكي ما أُخبرَ بجميع تسابيحكَ في أبوابِ ابنةِ صهيون.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Psaume </a:t>
                      </a:r>
                      <a:r>
                        <a:rPr kumimoji="0" lang="en-US" sz="3200" b="0" i="0" u="sng" strike="noStrike" cap="none" normalizeH="0" baseline="0">
                          <a:ln>
                            <a:noFill/>
                          </a:ln>
                          <a:solidFill>
                            <a:srgbClr val="FF9933"/>
                          </a:solidFill>
                          <a:effectLst/>
                          <a:latin typeface="Arial" charset="0"/>
                          <a:cs typeface="Arial" charset="0"/>
                        </a:rPr>
                        <a:t>9:11,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t>
                      </a:r>
                      <a:r>
                        <a:rPr kumimoji="0" lang="fr-FR" sz="2800" b="0" i="0" u="none" strike="noStrike" cap="none" normalizeH="0" baseline="0">
                          <a:ln>
                            <a:noFill/>
                          </a:ln>
                          <a:solidFill>
                            <a:schemeClr val="bg1"/>
                          </a:solidFill>
                          <a:effectLst/>
                          <a:latin typeface="Arial" charset="0"/>
                          <a:cs typeface="Arial" charset="0"/>
                        </a:rPr>
                        <a:t>Chantons pour le Seigneur qui siège à Sion, proclamez parmi les peuples ses exploits;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Pour que je redise toutes tes louanges, aux portes de la fille de Sion,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 9:11,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Sing praises to the Lord, who dwells in Zion! Declare His deeds among the people.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That I may tell of all Your praise In the gates of the daughter of Zion.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41645" name="Rectangle 13"/>
          <p:cNvSpPr>
            <a:spLocks noGrp="1" noChangeArrowheads="1"/>
          </p:cNvSpPr>
          <p:nvPr>
            <p:ph type="ctrTitle"/>
          </p:nvPr>
        </p:nvSpPr>
        <p:spPr/>
        <p:txBody>
          <a:bodyPr/>
          <a:lstStyle/>
          <a:p>
            <a:r>
              <a:rPr lang="en-US" sz="1000"/>
              <a:t>16pv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2658" name="Group 2"/>
          <p:cNvGraphicFramePr>
            <a:graphicFrameLocks noGrp="1"/>
          </p:cNvGraphicFramePr>
          <p:nvPr/>
        </p:nvGraphicFramePr>
        <p:xfrm>
          <a:off x="-36513" y="-26988"/>
          <a:ext cx="9145588" cy="6644640"/>
        </p:xfrm>
        <a:graphic>
          <a:graphicData uri="http://schemas.openxmlformats.org/drawingml/2006/table">
            <a:tbl>
              <a:tblPr rtl="1"/>
              <a:tblGrid>
                <a:gridCol w="4897437">
                  <a:extLst>
                    <a:ext uri="{9D8B030D-6E8A-4147-A177-3AD203B41FA5}">
                      <a16:colId xmlns:a16="http://schemas.microsoft.com/office/drawing/2014/main" val="20000"/>
                    </a:ext>
                  </a:extLst>
                </a:gridCol>
                <a:gridCol w="4248151">
                  <a:extLst>
                    <a:ext uri="{9D8B030D-6E8A-4147-A177-3AD203B41FA5}">
                      <a16:colId xmlns:a16="http://schemas.microsoft.com/office/drawing/2014/main" val="20001"/>
                    </a:ext>
                  </a:extLst>
                </a:gridCol>
              </a:tblGrid>
              <a:tr h="20875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14 : 3 - 9 </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كان في بيتِ عنيا في بيتِ سمعانَ الأبرصِ مُتَّكئاً جاءت امرأةٌ معها قارورةُ طيبِ ناردينٍ خالصٍ كثير الثَّمنِ فكسرتِ القارورةَ وسكبتُها على رأسهِ.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Marc 14 : 3 - 9</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Jésus était à Béthanie dans la maison de Simon le lépreux et, pendant qu'il était à table, une femme vint, avec un flacon d'albâtre contenant un parfum de nard, pur et très coûteux. Elle brisa le flacon d'albâtre et lui versa le parfum sur la tête.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Mark 14:3-9</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being in Bethany at the house of Simon the leper, as He sat at the table, a woman came having an alabaster flask of very costly oil of spikenard. Then she broke the flask and poured it on His head.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42669" name="Rectangle 13"/>
          <p:cNvSpPr>
            <a:spLocks noGrp="1" noChangeArrowheads="1"/>
          </p:cNvSpPr>
          <p:nvPr>
            <p:ph type="ctrTitle"/>
          </p:nvPr>
        </p:nvSpPr>
        <p:spPr/>
        <p:txBody>
          <a:bodyPr/>
          <a:lstStyle/>
          <a:p>
            <a:r>
              <a:rPr lang="en-US" sz="1000"/>
              <a:t>16v</a:t>
            </a:r>
          </a:p>
        </p:txBody>
      </p:sp>
    </p:spTree>
  </p:cSld>
  <p:clrMapOvr>
    <a:masterClrMapping/>
  </p:clrMapOvr>
</p:sld>
</file>

<file path=ppt/slides/slide8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3682" name="Group 2"/>
          <p:cNvGraphicFramePr>
            <a:graphicFrameLocks noGrp="1"/>
          </p:cNvGraphicFramePr>
          <p:nvPr/>
        </p:nvGraphicFramePr>
        <p:xfrm>
          <a:off x="107950" y="115888"/>
          <a:ext cx="9001125"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قومٌ مُتذمرينَ في أنفُسهم قائلين: " لماذا كان إتلاف هذا الطِّيب؟ فإنَّهُ قد كان يُمكنُ أن يُباعَ هذا بأكثر مِن ثلاث مئة دينارٍ وتُعطى للمساكين ". وكانوا يؤنِّبونَها.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Quelques-uns se disaient entre eux avec indignation: A quoi bon perdre ainsi  ce parfum?5  On aurait bien pu vendre ce parfum-là plus de trois cents pièces d'argent et les donner aux pauvres! Et ils s'irritaient contre 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But there were some who were indignant among themselves, and said, Why was this fragrant oil wasted? 5 For it might have been sold for more than three hundred denarii and given to the poor. And they criticized her sharply.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4706" name="Group 2"/>
          <p:cNvGraphicFramePr>
            <a:graphicFrameLocks noGrp="1"/>
          </p:cNvGraphicFramePr>
          <p:nvPr/>
        </p:nvGraphicFramePr>
        <p:xfrm>
          <a:off x="107950" y="115888"/>
          <a:ext cx="9001125" cy="594296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يسوعُ فقال لهم: " اترُكوها! لماذا تزعجونها؟ قد عَمِلَت بي عملاً حسـناً. لأنَّ الفقـراءَ معكُم في كلِّ حيـنٍ وإذا  أردتم تقدرون أن تصنعوا معهم خيراً كلَّ حينٍ. وأمَّا أنا فلستُ معكُم في كلِّ حينٍ.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Jésus dit: "Laissez-la, pourquoi la tracasser? C'est une bonne oeuvre qu'elle vient d'accomplir à mon égard.7 Des pauvres, en effet, vous en avez toujours avec vous, et quand vous voulez, vous pouvez leur faire du bien. Mais moi, vous ne m'avez pas pour toujours.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Jesus said, Let her alone. Why do you trouble her? She has done a good work for Me. 7 For you have the poor with you always, and whenever you wish you may do them good; but Me you do not have always.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5730" name="Group 2"/>
          <p:cNvGraphicFramePr>
            <a:graphicFrameLocks noGrp="1"/>
          </p:cNvGraphicFramePr>
          <p:nvPr/>
        </p:nvGraphicFramePr>
        <p:xfrm>
          <a:off x="107950" y="115888"/>
          <a:ext cx="9001125" cy="6356352"/>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فما كان لها قد فعلتُه لأنَّها سبقَت فدهنت بالطِّيب جسدي لدفني. الحقَّ أقولُ لكُم: إنَّه حيث يُبَشَّرُ بهذا الإنجيل في كلِّ العالم، يُخبَر أيضاً بما صنعتهُ هذه تذكاراً لها.</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8 Ce qu'elle pouvait faire, elle l'a fait: d'avance elle a parfumé mon corps pour l'ensevelissement. 9 En vérité, je vous le déclare, partout où sera proclamé l'Évangile dans le monde entier, on racontera aussi, en souvenir d'elle, ce qu'elle a fait."</a:t>
                      </a:r>
                      <a:endParaRPr kumimoji="0" lang="fr-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She has done what she could. She has come beforehand to anoint My body for burial. 9 Assuredly, I say to you, wherever this gospel is preached in the whole world, what this woman has done will also be told as a memorial to her.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675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14675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8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7778" name="Group 2"/>
          <p:cNvGraphicFramePr>
            <a:graphicFrameLocks noGrp="1"/>
          </p:cNvGraphicFramePr>
          <p:nvPr/>
        </p:nvGraphicFramePr>
        <p:xfrm>
          <a:off x="34925" y="44450"/>
          <a:ext cx="9074150" cy="6126164"/>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( 102 : 19 – 20 , 21 )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الربُّ نظرَ مِن السماءِ على الأرضِ، ليسَمعَ تَنهُدَ المغلولين. ليُخبِروا في  صهيونَ بِاسم الربِّ، وتسبحتهِ في أورشليم.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102:19-20, 21</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Le Seigneur, depuis les cieux, a regardé la terre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20 pour écouter le gémissement des </a:t>
                      </a:r>
                      <a:r>
                        <a:rPr kumimoji="0" lang="fr-FR" sz="2600" b="0" i="0" u="none" strike="noStrike" cap="none" normalizeH="0" baseline="0">
                          <a:ln>
                            <a:noFill/>
                          </a:ln>
                          <a:solidFill>
                            <a:schemeClr val="bg1"/>
                          </a:solidFill>
                          <a:effectLst/>
                          <a:latin typeface="Arial" charset="0"/>
                          <a:cs typeface="Arial" charset="0"/>
                        </a:rPr>
                        <a:t>prisonniers.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On publiera le nom du Seigneur dans Sion, et sa louange dans Jérusalem,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Psalms102:19-20, 21</a:t>
                      </a:r>
                      <a:endParaRPr kumimoji="0" lang="en-US"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From heaven the Lord viewed the earth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To hear the groaning of the prisoner.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To declare the name of the Lord in Zion, And His praise in Jerusalem,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47789" name="Rectangle 13"/>
          <p:cNvSpPr>
            <a:spLocks noGrp="1" noChangeArrowheads="1"/>
          </p:cNvSpPr>
          <p:nvPr>
            <p:ph type="ctrTitle"/>
          </p:nvPr>
        </p:nvSpPr>
        <p:spPr/>
        <p:txBody>
          <a:bodyPr/>
          <a:lstStyle/>
          <a:p>
            <a:r>
              <a:rPr lang="en-US" sz="1000"/>
              <a:t>16pm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8802" name="Group 2"/>
          <p:cNvGraphicFramePr>
            <a:graphicFrameLocks noGrp="1"/>
          </p:cNvGraphicFramePr>
          <p:nvPr/>
        </p:nvGraphicFramePr>
        <p:xfrm>
          <a:off x="34925" y="44450"/>
          <a:ext cx="9074150" cy="649351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( 12 : 41 – 44 )</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جلسَ يسوعُ قدَّام خزانةِ الهيكل وكان ينظر كيف يُلقي الجميعُ نُحاساً في الخزانةِ وكان أغنياءُ كثيرونَ يُلقونَ كثيراً. فجاءت أرملةٌ مسكينة فألقت فلسينِ، قيمتُهُما رُبعٌ.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Marc 12 : 41 - 44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Assis en face du tronc, Jésus regardait comment la foule mettait de l'argent dans le tronc. De nombreux riches mettaient beaucoup.42 Vint une veuve pauvre qui mit deux petites pièces, quelques centimes.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Mark 12:41-44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Now Jesus sat opposite the treasury and saw how the people put money into the treasury. And many who were rich put in much. 42 Then one poor widow came and threw in two mites, which make a quadrans.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48813" name="Rectangle 13"/>
          <p:cNvSpPr>
            <a:spLocks noGrp="1" noChangeArrowheads="1"/>
          </p:cNvSpPr>
          <p:nvPr>
            <p:ph type="ctrTitle"/>
          </p:nvPr>
        </p:nvSpPr>
        <p:spPr/>
        <p:txBody>
          <a:bodyPr/>
          <a:lstStyle/>
          <a:p>
            <a:r>
              <a:rPr lang="en-US" sz="1000"/>
              <a:t>16m</a:t>
            </a:r>
          </a:p>
        </p:txBody>
      </p:sp>
    </p:spTree>
  </p:cSld>
  <p:clrMapOvr>
    <a:masterClrMapping/>
  </p:clrMapOvr>
</p:sld>
</file>

<file path=ppt/slides/slide8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9826" name="Group 2"/>
          <p:cNvGraphicFramePr>
            <a:graphicFrameLocks noGrp="1"/>
          </p:cNvGraphicFramePr>
          <p:nvPr/>
        </p:nvGraphicFramePr>
        <p:xfrm>
          <a:off x="34925" y="115888"/>
          <a:ext cx="9074150" cy="5762626"/>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 تلاميذهُ وقال لهُم: " الحقَّ أقولُ لكُم: إنَّ هذه الأرملةَ الفقيرةَ قد ألقت أكثر من جميع الذينَ ألقوا في الخزانةِ،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Appelant ses disciples, Jésus leur dit: "En vérité, je vous le déclare, cette veuve pauvre a mis plus que tous ceux qui mettent dans le tronc.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43 So He called His disciples to Himself and said to them, Assuredly, I say to you that this poor widow has put in more than all those who have given to the treasury;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0850" name="Group 2"/>
          <p:cNvGraphicFramePr>
            <a:graphicFrameLocks noGrp="1"/>
          </p:cNvGraphicFramePr>
          <p:nvPr/>
        </p:nvGraphicFramePr>
        <p:xfrm>
          <a:off x="34925" y="115888"/>
          <a:ext cx="8929688" cy="6194426"/>
        </p:xfrm>
        <a:graphic>
          <a:graphicData uri="http://schemas.openxmlformats.org/drawingml/2006/table">
            <a:tbl>
              <a:tblPr rtl="1"/>
              <a:tblGrid>
                <a:gridCol w="50403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الجميعَ من فضلتُهُم ألقوا. وأمَّا هذه فمن إعوازها ألقت كلَّ ما عِندها، وكل معيشتها ".</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Car tous ont mis en prenant sur leur superflu; mais elle, elle a pris sur sa misère pour mettre tout ce qu'elle possédait, tout ce qu'elle avait pour vivre.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for they all put in out of their abundance, but she out of her poverty put in all that she had, her whole livelihood.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187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15187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15187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15187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8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3922" name="Group 2"/>
          <p:cNvGraphicFramePr>
            <a:graphicFrameLocks noGrp="1"/>
          </p:cNvGraphicFramePr>
          <p:nvPr/>
        </p:nvGraphicFramePr>
        <p:xfrm>
          <a:off x="34925" y="44450"/>
          <a:ext cx="9074150" cy="6317807"/>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رومية </a:t>
                      </a:r>
                      <a:r>
                        <a:rPr kumimoji="0" lang="ar-EG" sz="3200" b="0" i="0" u="sng" strike="noStrike" cap="none" normalizeH="0" baseline="0">
                          <a:ln>
                            <a:noFill/>
                          </a:ln>
                          <a:solidFill>
                            <a:srgbClr val="FF9900"/>
                          </a:solidFill>
                          <a:effectLst/>
                          <a:latin typeface="Arial" charset="0"/>
                          <a:cs typeface="Arial" charset="0"/>
                        </a:rPr>
                        <a:t>(1:1</a:t>
                      </a:r>
                      <a:r>
                        <a:rPr kumimoji="0" lang="ar-SA" sz="3200" b="0" i="0" u="sng" strike="noStrike" cap="none" normalizeH="0" baseline="0">
                          <a:ln>
                            <a:noFill/>
                          </a:ln>
                          <a:solidFill>
                            <a:srgbClr val="FF9900"/>
                          </a:solidFill>
                          <a:effectLst/>
                          <a:latin typeface="Arial" charset="0"/>
                          <a:cs typeface="Arial" charset="0"/>
                        </a:rPr>
                        <a:t>-17)</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بولس، عبدٌ ليسوعَ المسيح، المدعُوُّ رسولاً، المُفرَزُ لإنجيلِ اللـهِ، الذي سبق فوعد به من قبل أنبيائه في الكُتُبِ المُقدَّسةِ، عن ابنه.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Romains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Paul, serviteur de Jésus Christ, appelé à être apôtre, mis à part pour annoncer l'Évangile de Dieu. 2 Cet Évangile, qu'il avait déjà promis par ses prophètes dans les Écritures saintes,3 concerne son Fils,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Paul, a bondservant of Jesus Christ, called to be an apostle, separated to the gospel of God 2 which He promised before through His prophets in the Holy Scriptures, 3 concerning His Son Jesus Christ our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53933" name="Rectangle 13"/>
          <p:cNvSpPr>
            <a:spLocks noGrp="1" noChangeArrowheads="1"/>
          </p:cNvSpPr>
          <p:nvPr>
            <p:ph type="ctrTitle"/>
          </p:nvPr>
        </p:nvSpPr>
        <p:spPr/>
        <p:txBody>
          <a:bodyPr/>
          <a:lstStyle/>
          <a:p>
            <a:r>
              <a:rPr lang="en-US" sz="1000"/>
              <a:t>16p</a:t>
            </a:r>
          </a:p>
        </p:txBody>
      </p:sp>
    </p:spTree>
  </p:cSld>
  <p:clrMapOvr>
    <a:masterClrMapping/>
  </p:clrMapOvr>
</p:sld>
</file>

<file path=ppt/slides/slide8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4946" name="Group 2"/>
          <p:cNvGraphicFramePr>
            <a:graphicFrameLocks noGrp="1"/>
          </p:cNvGraphicFramePr>
          <p:nvPr/>
        </p:nvGraphicFramePr>
        <p:xfrm>
          <a:off x="34925" y="115888"/>
          <a:ext cx="9074150" cy="685622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صار مِن نسلِ داود بحسب الجسد، ابنَ اللـهِ المرسوم بقوَّةٍ بحسبِ روح القداسةِ، بقيامةِ الأمواتِ: يسوعَ المسيح ربِّنا. الذي به نُلنا النعمة والرسالة لإطاعة الإيمان في جميع الأمم على اسمه،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issu selon la chair de la lignée de David, établi,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selon l'Esprit Saint, Fils de Dieu avec puissance par sa Résurrection d'entre les morts, Jésus Christ notre Seigneur.5 Par lui nous avons reçu la grâce d'être apôtre pour conduire à l'obéissance de la foi, à la gloire de son nom,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was born of the seed of David according to the flesh, 4 and declared to be the Son of God with power according to the Spirit of holiness, by the resurrection from the dead. 5 Through Him we have received grace and apostleship for obedience to the faith among all nations for His name,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5970" name="Group 2"/>
          <p:cNvGraphicFramePr>
            <a:graphicFrameLocks noGrp="1"/>
          </p:cNvGraphicFramePr>
          <p:nvPr/>
        </p:nvGraphicFramePr>
        <p:xfrm>
          <a:off x="34925" y="115888"/>
          <a:ext cx="9074150" cy="5907088"/>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بينهم أنتم أيضاً مدعُوُّو يسوعَ المسيح. إلى جميع الساكنين برومية، أحبَّاءَ اللـهِ، المدعوِّيين الأطهار: النعمة والسلام من اللـه أبينا وربِّنا يسوعَ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tous les peuples païens, dont vous êtes, vous aussi que Jésus Christ a appelés.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 tous les bien-aimés de Dieu qui sont à Rome, aux saints par l'appel de Dieu, à vous, grâce et paix de la part de Dieu notre Père et du Seigneur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among whom you also are the called of Jesus Christ; 7 To all who are in Rome, beloved of God, called to be saints: Grace to you and peace from God our Father and the Lord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6994" name="Group 2"/>
          <p:cNvGraphicFramePr>
            <a:graphicFrameLocks noGrp="1"/>
          </p:cNvGraphicFramePr>
          <p:nvPr/>
        </p:nvGraphicFramePr>
        <p:xfrm>
          <a:off x="34925" y="115888"/>
          <a:ext cx="9001125" cy="5907088"/>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فأوَّلاً، أشكُرُ إلهي يسوع المسيح مِن جهة جميعكُم، لأنَّ إيمانكُم يُنادى به في كلِّ العالم. لأنَّ شاهدي هو اللـه الذي أعبده بروحي، في إنجيل ابنه،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Tout d'abord, je rends grâce à mon Dieu par Jésus Christ pour vous tous: dans le monde entier on proclame que vous croyez. 9 Car Dieu m'en est témoin, lui à qui je rends un culte en mon esprit en annonçant l'Évangile de son Fils: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First, I thank my God through Jesus Christ for you all, that your faith is spoken of throughout the whole world. 9 For God is my witness, whom I serve with my spirit in the gospel of His Son,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8018" name="Group 2"/>
          <p:cNvGraphicFramePr>
            <a:graphicFrameLocks noGrp="1"/>
          </p:cNvGraphicFramePr>
          <p:nvPr/>
        </p:nvGraphicFramePr>
        <p:xfrm>
          <a:off x="34925" y="115888"/>
          <a:ext cx="9074150" cy="644487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كيف بلا انقطاع أَذكُركُم، مُتَضَرِّعاً كل حين في صلواتي لعل يُسهِّل طريقي بمشيئة اللـه أن آتي إليكُم.لأنِّي مُشتاقٌ أن أراكُم، لكي أعطيكم نعمة روحيَّة لثباتكم،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fais sans relâche mention de vous, demandant continuellement dans mes prières d'avoir enfin, 10 par sa volonté, l'occasion de me rendre chez vous.11 J'ai en effet un très vif désir de vous voir, afin de vous communiquer quelque don spirituel pour que vous en soyez affermis,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without ceasing I make mention of you always in my prayers, 10 making request if, by some means, now at last I may find a way in the will of God to come to you. 11 For I long to see you, that I may impart to you some spiritual gift, so that you may be established--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9042" name="Group 2"/>
          <p:cNvGraphicFramePr>
            <a:graphicFrameLocks noGrp="1"/>
          </p:cNvGraphicFramePr>
          <p:nvPr/>
        </p:nvGraphicFramePr>
        <p:xfrm>
          <a:off x="34925" y="115888"/>
          <a:ext cx="9074150" cy="6551424"/>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111125" marR="0" lvl="0" indent="-111125"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أعني أن نشترك في تقوية قلوبكم بالإيمان الكائن فينا مع بعضنا بعض إيمانكم وإيماني. ثمَّ لستُ أُريدُ أن تجهلوا أيُّها الإخوةُ أنَّني ها مراراً كثيرةً أستعد أن آتي إليكم، ومُنِعتُ إلى الآن، لكي أنال منكُم أنتم أيضاً ثمرة كما في سائر الأُمم.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ou plutôt pour être réconforté avec vous et chez vous par la foi qui nous est commune à vous et à moi. 13 Je ne veux pas vous laisser ignorer, frères, que j'ai souvent projeté de me rendre chez vous -, jusqu'ici j'en ai été empêché -, afin de recueillir quelque fruit chez vous, comme chez les autres peuples païens.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that is, that I may be encouraged together with you by the mutual faith both of you and me. </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Now I do not want you to be unaware, brethren, that I often planned to come to you (but was hindered until now), that I might have some fruit among you also, just as among the other Gentiles.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0066" name="Group 2"/>
          <p:cNvGraphicFramePr>
            <a:graphicFrameLocks noGrp="1"/>
          </p:cNvGraphicFramePr>
          <p:nvPr/>
        </p:nvGraphicFramePr>
        <p:xfrm>
          <a:off x="34925" y="115888"/>
          <a:ext cx="9074150" cy="590708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إنِّي مديونٌ لليونانيِّينَ والبرابرة والحكماء والجهلاء. فهكذا هو اجتهادي الموجود لدي أن أبشركم أنتم أيها الساكنون في رومية.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me dois aux Grecs comme aux barbares, aux gens cultivés comme aux ignorants;15 de là, mon désir de vous annoncer l'Évangile, à vous aussi qui êtes à Rome.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 am a debtor both to Greeks and to barbarians, both to wise and to unwise.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So, as much as is in me, I am ready to preach the gospel to you who are in Rome also.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1090" name="Group 2"/>
          <p:cNvGraphicFramePr>
            <a:graphicFrameLocks noGrp="1"/>
          </p:cNvGraphicFramePr>
          <p:nvPr/>
        </p:nvGraphicFramePr>
        <p:xfrm>
          <a:off x="34925" y="115888"/>
          <a:ext cx="9074150" cy="610349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لأنِّي لا أستحي بالإنجيل، لأنَّه قوَّةُ اللـهِ للخلاص لكلِّ مَنْ يؤمنُ: لليهوديِّ أوَّلاً ثمَّ لليونانيِّ. لأنَّ فيهِ برُّ اللـهِ يظهر بإيمانٍ، لإيمانٍ، كما هو مكتوبٌ " أمَّا البارُّ فبالإيمانِ يحيا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Car je n'ai pas honte de l'Évangile: il est puissance de Dieu pour le salut de quiconque croit, du Juif d'abord, puis du Grec. 17 C'est en lui en effet que la justice de Dieu est révélée, par la foi et pour la foi, selon qu'il est écrit: Celui qui est juste par la foi vivra.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I am not ashamed of the gospel of Christ,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it is the power of God to salvation for everyone who believes, for the Jew first and also for the Greek. 17 For in it the righteousness of God is revealed from faith to faith; as it is written, The just shall live by faith.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211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8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313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16313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16314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8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5186" name="Group 2"/>
          <p:cNvGraphicFramePr>
            <a:graphicFrameLocks noGrp="1"/>
          </p:cNvGraphicFramePr>
          <p:nvPr/>
        </p:nvGraphicFramePr>
        <p:xfrm>
          <a:off x="34925" y="44450"/>
          <a:ext cx="9074150" cy="6734304"/>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a:t>
                      </a:r>
                      <a:r>
                        <a:rPr kumimoji="0" lang="ar-SA" sz="3200" b="0" i="0" u="sng" strike="noStrike" cap="none" normalizeH="0" baseline="0">
                          <a:ln>
                            <a:noFill/>
                          </a:ln>
                          <a:solidFill>
                            <a:srgbClr val="FF9900"/>
                          </a:solidFill>
                          <a:effectLst/>
                          <a:latin typeface="Arial" charset="0"/>
                          <a:cs typeface="Arial" charset="0"/>
                        </a:rPr>
                        <a:t> يعقوب الرسول</a:t>
                      </a:r>
                      <a:r>
                        <a:rPr kumimoji="0" lang="en-US"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 ( 1 : 1</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18 )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يعقوبُ، عبدُ اللهِ وربنا يسوعَ المسيح، يُهدي السَّلامَ إلى الاثني عشرَ سبطاً الذينَ في الشَّـتَاتِ. كونوا في فرح يا إخوتي إذا وقعتُم في تَجاربَ مُتَنوِّعةٍ، عَالمينَ أنَّ تجرُبة إيمانكُمْ تُنشئ صبراً.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Jacques 1 : 1 - 18</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1Jacques, serviteur de Dieu et du Seigneur Jésus Christ, aux douze tribus vivant dans la dispersion, salut. Prenez de très bon coeur, 2 mes frères, toutes les épreuves par lesquelles vous passez,3 sachant que le test auquel votre foi est soumise produit de l'endurance.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James 1:1-18</a:t>
                      </a:r>
                      <a:endParaRPr kumimoji="0" lang="en-US" sz="2800" b="0"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James, a bondservant of God and of the Lord Jesus Christ, To the twelve tribes which are scattered abroad: Greetings. 2 My brethren, count it all joy when you fall into various trials, 3 knowing that the testing of your faith produces patience.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65197" name="Rectangle 13"/>
          <p:cNvSpPr>
            <a:spLocks noGrp="1" noChangeArrowheads="1"/>
          </p:cNvSpPr>
          <p:nvPr>
            <p:ph type="ctrTitle"/>
          </p:nvPr>
        </p:nvSpPr>
        <p:spPr/>
        <p:txBody>
          <a:bodyPr/>
          <a:lstStyle/>
          <a:p>
            <a:r>
              <a:rPr lang="en-US" sz="1000"/>
              <a:t>16c</a:t>
            </a:r>
          </a:p>
        </p:txBody>
      </p:sp>
    </p:spTree>
  </p:cSld>
  <p:clrMapOvr>
    <a:masterClrMapping/>
  </p:clrMapOvr>
</p:sld>
</file>

<file path=ppt/slides/slide8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6210" name="Group 2"/>
          <p:cNvGraphicFramePr>
            <a:graphicFrameLocks noGrp="1"/>
          </p:cNvGraphicFramePr>
          <p:nvPr/>
        </p:nvGraphicFramePr>
        <p:xfrm>
          <a:off x="34925" y="44450"/>
          <a:ext cx="9074150" cy="601656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الصَّبرُ فليكُن فيهِ عملٌ تامٌّ، لكي تكونوا كاملينَ وأصحاءِ غير نَاقصينَ في شيءٍ. وإن كانَ أحدُكُم تُعوزُهُ حكمةٌ، فليطلُبْ مِنَ اللـهِ الذي يُعطي الجميعَ بسخاءٍ ولا يُعيِّرُ، فسيُعْطى 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Mais que l'endurance soit parfaitement opérante, afin que vous soyez parfaits et accomplis, exempts de tout défaut.5 Si la sagesse fait défaut à l'un de vous, qu'il la demande au Dieu qui donne à tous avec simplicité et sans faire de reproche; elle lui sera donnée.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But let patience have its perfect work, that you may be perfect and complete, lacking nothing. 5 If any of you lacks wisdom, let him ask of God, who gives to all liberally and without reproach, and it will be given to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7234" name="Group 2"/>
          <p:cNvGraphicFramePr>
            <a:graphicFrameLocks noGrp="1"/>
          </p:cNvGraphicFramePr>
          <p:nvPr/>
        </p:nvGraphicFramePr>
        <p:xfrm>
          <a:off x="34925" y="44450"/>
          <a:ext cx="9074150" cy="644328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وليسأل بإيمانٍ غير مُرتابٍ. لأنَّ المُرتابَ يُشبهُ أمواج البحر التي يخبطُها الرِّيحُ ويردها. فلا يَظُنَّ ذلك الإنسانُ أنَّهُ يَنَالُ شيئاً مِنْ عند الرَّبِّ. لأنَّ الرجُل ذو الرأيين هو مُتَقَلقِل في جَمِيع طُرُقِهِ.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qu'il demande avec foi, sans éprouver le moindre doute; car celui qui doute ressemble à la houle marine que le vent soulève. 7 Que ce personnage ne s'imagine pas que le Seigneur donnera quoi que 8 ce soit à un homme partagé, fluctuant dans toutes ses démarches.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let him ask in faith, with no doubting, for he who doubts is like a wave of the sea driven and tossed by the wind. 7 For let not that man suppose that he will receive anything from the Lord; 8 he is a double-minded man, unstable in all his ways.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8258" name="Group 2"/>
          <p:cNvGraphicFramePr>
            <a:graphicFrameLocks noGrp="1"/>
          </p:cNvGraphicFramePr>
          <p:nvPr/>
        </p:nvGraphicFramePr>
        <p:xfrm>
          <a:off x="34925" y="44450"/>
          <a:ext cx="9074150" cy="5616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وليَفتَخِر الأخُ المُتواضع بارتفاعِهِ، وأمَّا الغَنيُّ فباتِّضاعِهِ، لأنَّهُ كزهر العُشبِ يَزولُ.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 le frère de condition modeste tire fierté de son élévation,10 et le riche, de son déclassement, parce qu'il passera comme la fleur des prés.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the lowly brother glory in his exaltation, 10 but the rich in his humiliation, because as a flower of the field he will pass away.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9282" name="Group 2"/>
          <p:cNvGraphicFramePr>
            <a:graphicFrameLocks noGrp="1"/>
          </p:cNvGraphicFramePr>
          <p:nvPr/>
        </p:nvGraphicFramePr>
        <p:xfrm>
          <a:off x="34925" y="44450"/>
          <a:ext cx="9074150" cy="5616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الشَّمسَ أشرَقت مع الحَرِّ فيَبَّسَتِ العُشبَ، وأنتثر زهرُهُ وفَسد جَمالُ مَنظَرهِ. هكذا يَذبُلُ الغَنيُّ أيضـاً في كلِّ طُرُقِهِ.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Car le soleil s'est levé avec le sirocco et a desséché l'herbe, dont la fleur est tombée et dont la belle apparence a disparu; de la même façon, le riche, dans ses entreprises, se flétrira.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no sooner has the sun risen with a burning heat than it withers the grass; its flower falls, and its beautiful appearance perishes. So the rich man also will fade away in his pursuits.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0306" name="Group 2"/>
          <p:cNvGraphicFramePr>
            <a:graphicFrameLocks noGrp="1"/>
          </p:cNvGraphicFramePr>
          <p:nvPr/>
        </p:nvGraphicFramePr>
        <p:xfrm>
          <a:off x="34925" y="44450"/>
          <a:ext cx="9074150" cy="6904992"/>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طُوبي للرَّجُل الذي يَصبر في التَّجربَة، لأنَّه إذا صار مُختاراً ينال إكليل الحياة الذي وعَدَ بِهِ الرَّبُّ للذِينَ يُحبُّونَهُ. فلا يقُل أحدٌ إذا جُرِّبَ أن اللـه قد جرَّبنى، لأنَّ الله غيرُ مُجرَّبٍ بالشُّرور، وهو لا يُجرِّبُ أحداً.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Heureux l'homme qui endure l'épreuve, parce que, une fois testé, il recevra la couronne de la vie, promise à ceux qui L'aiment.13 Que nul, quand il est tenté, ne dise: "Ma tentation vient de Dieu." Car Dieu ne peut être tenté de faire le mal et ne tente personne.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man who endures temptation; for when he has been approved, he will receive the crown of life which the Lord has promised to those who love Him. 13 Let no one say when he is tempted, I am tempted by God; for God cannot be tempted by evil, nor does He Himself tempt anyone.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1330" name="Group 2"/>
          <p:cNvGraphicFramePr>
            <a:graphicFrameLocks noGrp="1"/>
          </p:cNvGraphicFramePr>
          <p:nvPr/>
        </p:nvGraphicFramePr>
        <p:xfrm>
          <a:off x="34925" y="44450"/>
          <a:ext cx="9074150" cy="60165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كلَّ واحدٍ يُجرَّبُ إذا انجذبَ وانخدعَ من شهوة نفسه. ثُمَّ إنَّ الشَّهوةُ إذا حبلتْ فإنَّها تلدُ خطيَّئةً، وأمَّا الخطيَّئة إذا كمَلَت فإنَّها تلد الموت. لا تضلُّوا يا إخوتي وأحبَّائي.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Chacun est tenté par sa propre convoitise, qui l'entraîne et le séduit. 15 Une fois fécondée, la convoitise enfante le péché, et le péché, arrivé à la maturité, engendre la mort.16 Ne vous y trompez pas, mes frères bien-aimés.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each one is tempted when he is drawn away by his own desires and enticed. 15 Then, when desire has conceived, it gives birth to sin; and sin, when it is full-grown, brings forth death. 16 Do not be deceived, my beloved brethren.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2354" name="Group 2"/>
          <p:cNvGraphicFramePr>
            <a:graphicFrameLocks noGrp="1"/>
          </p:cNvGraphicFramePr>
          <p:nvPr/>
        </p:nvGraphicFramePr>
        <p:xfrm>
          <a:off x="34925" y="44450"/>
          <a:ext cx="9074150" cy="67708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 عطيَّةٍ صالحةٍ وكلُّ موهبةٍ تامَّةٍ فهي من فوقُ، نازلةٌ من عند أبِ الأنوار، الذي ليسَ عندهُ تغييرٌ ولا شبهُ ظل يزولُ. قد شاء فولدنا بكلمةِ الحقِّ لكي نكون باكورةَ خلائقه.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1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Tout don de valeur et tout cadeau parfait descendent d'en haut, du Père des lumières chez lequel il n'y a ni balancement ni ombre due au mouvement.18 De sa propre volonté il nous a engendrés par la parole de vérité, afin que nous soyons pour ainsi dire les prémices de ses créatures.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Every good gift and every perfect gift is from above, and comes down from the Father of lights, with whom there is no variation or shadow of turning. 18 Of His own will He brought us forth by the word of truth, that we might be a kind of firstfruits of His creatures.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337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40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1744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17440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17440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8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6450" name="Group 2"/>
          <p:cNvGraphicFramePr>
            <a:graphicFrameLocks noGrp="1"/>
          </p:cNvGraphicFramePr>
          <p:nvPr/>
        </p:nvGraphicFramePr>
        <p:xfrm>
          <a:off x="34925" y="44450"/>
          <a:ext cx="9074150" cy="67099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7:2-7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إلهُ المجدِ ظهر لأبينا إبراهيم وهو في ما بين النَّهرين، قبلما يَسكُن في حاران وقال له: " اخرج مِن أرضكَ ومِن عشيرتكَ، وهَلُمَّ إلى الأرضِ التي أُريكَ إياها.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7:2-7</a:t>
                      </a:r>
                      <a:r>
                        <a:rPr kumimoji="0" lang="fr-FR" sz="2800" b="0"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t>
                      </a:r>
                      <a:r>
                        <a:rPr kumimoji="0" lang="fr-FR" sz="2800" b="0" i="0" u="none" strike="noStrike" cap="none" normalizeH="0" baseline="0">
                          <a:ln>
                            <a:noFill/>
                          </a:ln>
                          <a:solidFill>
                            <a:schemeClr val="bg1"/>
                          </a:solidFill>
                          <a:effectLst/>
                          <a:latin typeface="Arial" charset="0"/>
                          <a:cs typeface="Arial" charset="0"/>
                        </a:rPr>
                        <a:t>Etienne répondit: "Frères et pères, écoutez. Le Dieu de gloire est apparu à notre père Abraham quand il était en Mésopotamie, avant d'habiter à Charan.3 Et il lui a dit: Quitte ton pays et ta famille et va dans le pays que je te montrerai.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7:2-7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 God of glory appeared to our father Abraham when he was in Mesopotamia, before he dwelt in Haran 3 and said to him, `Get out of your country and from your relatives, and come to a land that I will show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76461" name="Rectangle 13"/>
          <p:cNvSpPr>
            <a:spLocks noGrp="1" noChangeArrowheads="1"/>
          </p:cNvSpPr>
          <p:nvPr>
            <p:ph type="ctrTitle"/>
          </p:nvPr>
        </p:nvSpPr>
        <p:spPr/>
        <p:txBody>
          <a:bodyPr/>
          <a:lstStyle/>
          <a:p>
            <a:r>
              <a:rPr lang="en-US" sz="1000"/>
              <a:t>16a</a:t>
            </a:r>
          </a:p>
        </p:txBody>
      </p:sp>
    </p:spTree>
  </p:cSld>
  <p:clrMapOvr>
    <a:masterClrMapping/>
  </p:clrMapOvr>
</p:sld>
</file>

<file path=ppt/slides/slide8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7474" name="Group 2"/>
          <p:cNvGraphicFramePr>
            <a:graphicFrameLocks noGrp="1"/>
          </p:cNvGraphicFramePr>
          <p:nvPr/>
        </p:nvGraphicFramePr>
        <p:xfrm>
          <a:off x="34925" y="115888"/>
          <a:ext cx="9074150" cy="591744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 حينئذٍ مِن أرضِ الكلدانيِّينَ وسكنَ في حاران. ومن هُناكَ نقلهُ، بعد ما ماتَ أبوهُ، وأسكنهُ في هذه الأرض التي أنتم ساكنونَ فيها. ولم يُعطِهِ فيها ميراثاً ولا وطأةَ قدَم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Abraham quitta alors le pays des Chaldéens pour habiter à Charan. De là, après la mort de son père, Dieu le fit passer dans ce pays que vous habitez maintenant.5 Il ne lui donna aucune propriété dans ce pays, pas même de quoi poser le pied,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Then he came out of the land of the Chaldeans and dwelt in Haran. And from there, when his father was dead, He moved him to this land in which you now dwell. 5 And God gave him no inheritance in it, not even enough to set his foot 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8498" name="Group 2"/>
          <p:cNvGraphicFramePr>
            <a:graphicFrameLocks noGrp="1"/>
          </p:cNvGraphicFramePr>
          <p:nvPr/>
        </p:nvGraphicFramePr>
        <p:xfrm>
          <a:off x="34925" y="115888"/>
          <a:ext cx="9074150" cy="637184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وعَدَ أن يُعطيها مُلكاً له ولنسلهِ من بعدهِ، إذ لم يكُن لهُ وَلَدٌ. وتكلَّم اللـهُ هكذا، أن يكونَ زرعهُ مُتغرِّباً في أرضٍ غريبةٍ، فيستعبدونه ويعذبونه أربع مئة سنةٍ،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il promit de lui en donner la possession ainsi qu'à sa descendance après lui, bien qu'Abraham n'eût pas d'enfant.6 Et Dieu parla ainsi: Sa descendance séjournera en terre étrangère, on la réduira en esclavage et on la maltraitera pendant quatre cents ans.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even when Abraham had no child, He promised to give it to him for a possession, and to his descendants after him. 6 But God spoke in this way: that his descendants would dwell in a foreign land, and that they would bring them into bondage and oppress them four hundred years.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9522" name="Group 2"/>
          <p:cNvGraphicFramePr>
            <a:graphicFrameLocks noGrp="1"/>
          </p:cNvGraphicFramePr>
          <p:nvPr/>
        </p:nvGraphicFramePr>
        <p:xfrm>
          <a:off x="34925" y="115888"/>
          <a:ext cx="9074150"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والأُمَّةُ التي يُستعبدُونَ لها سأَدينُها أنا، يقولُ اللـهُ. وبعد ذلكَ يخرجونَ ويعبُدونَني في هذا المكان.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Mais la nation dont ils auront été les esclaves, je la jugerai, moi, dit Dieu, et après cela ils sortiront et me rendront un culte en ce lieu.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the nation to whom they will be in bondage I will judge,' said God, `and after that they shall come out and serve Me in this place.'.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054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8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157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259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8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3618" name="Group 2"/>
          <p:cNvGraphicFramePr>
            <a:graphicFrameLocks noGrp="1"/>
          </p:cNvGraphicFramePr>
          <p:nvPr/>
        </p:nvGraphicFramePr>
        <p:xfrm>
          <a:off x="34925" y="44450"/>
          <a:ext cx="9074150" cy="673430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102:13, 16, 17</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أنتَ يا اللـهُ ترجعُ وتترأَّفُ على صهيون، لأنَّهُ وقتُ التراؤف عليها لأنَّ الزمانَ قد حضرَ. لأنَّ الربَّ يبني صهيونَ ويظهرُ بمجدِه. لأنَّهُ نظرَ إلى صلاةِ المساكين.	هللويا.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 </a:t>
                      </a:r>
                      <a:r>
                        <a:rPr kumimoji="0" lang="en-US" sz="2800" b="0" i="0" u="sng" strike="noStrike" cap="none" normalizeH="0" baseline="0">
                          <a:ln>
                            <a:noFill/>
                          </a:ln>
                          <a:solidFill>
                            <a:srgbClr val="FF9933"/>
                          </a:solidFill>
                          <a:effectLst/>
                          <a:latin typeface="Arial" charset="0"/>
                          <a:cs typeface="Times New Roman" pitchFamily="18" charset="0"/>
                        </a:rPr>
                        <a:t>102:13, 16, 17</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Tu te lèveras, par amour pour Sion,car il est temps d'en avoir pitié: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Oui, le moment est venu 16 quand le Seigneur rebâtira Sion et deviendra visible dans sa gloire; 17 quand il se tournera vers la prière des spoliés,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102:13, 16,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You will arise and have mercy on Zion; For the time to favor her, Yes, the set time, has come.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the Lord shall build up Zion; He shall appear in His glory.17 He shall regard the prayer of the destitute.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83629" name="Rectangle 13"/>
          <p:cNvSpPr>
            <a:spLocks noGrp="1" noChangeArrowheads="1"/>
          </p:cNvSpPr>
          <p:nvPr>
            <p:ph type="ctrTitle"/>
          </p:nvPr>
        </p:nvSpPr>
        <p:spPr/>
        <p:txBody>
          <a:bodyPr/>
          <a:lstStyle/>
          <a:p>
            <a:r>
              <a:rPr lang="en-US" sz="1000"/>
              <a:t>16pg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4642" name="Group 2"/>
          <p:cNvGraphicFramePr>
            <a:graphicFrameLocks noGrp="1"/>
          </p:cNvGraphicFramePr>
          <p:nvPr/>
        </p:nvGraphicFramePr>
        <p:xfrm>
          <a:off x="34925" y="44450"/>
          <a:ext cx="9074150" cy="6795009"/>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1:1-25</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أجل أن كثيرين أخذوا في كتابة أقوال مِن أجل الأعمال التي أُكملَت فينا، كما سلَّمها إلينا الأولونَ الذينَ عاينوا وكانوا خدَّاماً للكلمةِ،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1:1-25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Puisque beaucoup ont entrepris de composer un récit  des événements accomplis par nous, d'après ce que nous ont transmis 2 ceux qui furent dès le début témoins oculaires et qui sont devenus serviteurs de la parole,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1:1-25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Inasmuch as many have taken in hand to set in order a narrative of those things which have been fulfilled among us, 2 just as those who from the beginning were eyewitnesses and ministers of the word delivered them to 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84653" name="Rectangle 13"/>
          <p:cNvSpPr>
            <a:spLocks noGrp="1" noChangeArrowheads="1"/>
          </p:cNvSpPr>
          <p:nvPr>
            <p:ph type="ctrTitle"/>
          </p:nvPr>
        </p:nvSpPr>
        <p:spPr/>
        <p:txBody>
          <a:bodyPr/>
          <a:lstStyle/>
          <a:p>
            <a:r>
              <a:rPr lang="en-US" sz="1000"/>
              <a:t>16g</a:t>
            </a:r>
          </a:p>
        </p:txBody>
      </p:sp>
    </p:spTree>
  </p:cSld>
  <p:clrMapOvr>
    <a:masterClrMapping/>
  </p:clrMapOvr>
</p:sld>
</file>

<file path=ppt/slides/slide8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5666" name="Group 2"/>
          <p:cNvGraphicFramePr>
            <a:graphicFrameLocks noGrp="1"/>
          </p:cNvGraphicFramePr>
          <p:nvPr/>
        </p:nvGraphicFramePr>
        <p:xfrm>
          <a:off x="34925" y="44450"/>
          <a:ext cx="9074150" cy="5945125"/>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اخترتُ أنا أيضاً إذ قد تَتَبَّعتُ كلَّ شيءٍ مِن الأوَّل بتدقيقٍ أن أكتُبَ لكَ أيُّها العزيزُ ثاؤفيلُس، لتَعرفَ قوَّة الكلام الذي وُعِظتَ بهِ.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il m'a paru bon, à moi aussi, après m'être soigneusement informé de tout à partir des origines, d'en écrire pour toi un récit ordonné, très honorable Théophile,4 afin que tu puisses constater la solidité des enseignements que tu as reçus.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it seemed good to me also, having had perfect understanding of all things from the very first, to write to you an orderly account, most excellent Theophilus, 4 that you may know the certainty of those things in which you were instructed.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6690" name="Group 2"/>
          <p:cNvGraphicFramePr>
            <a:graphicFrameLocks noGrp="1"/>
          </p:cNvGraphicFramePr>
          <p:nvPr/>
        </p:nvGraphicFramePr>
        <p:xfrm>
          <a:off x="34925" y="44450"/>
          <a:ext cx="9074150" cy="61214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 في أيَّام هيرودسَ ملك اليهوديَّةِ كاهنٌ اسمهُ زكريَّا مِن أيَّام خدمة آبيَّا، وامرأتُهُ كانت مِن بناتِ هرونَ واسمُها أليصاباتُ.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 y avait au temps d'Hérode, roi de Judée, un prêtre nommé Zacharie, de la classe d'Abia; sa femme appartenait à la descendance d'Aaron et s'appelait Elisabeth.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There was in the days of Herod, the king of Judea, a certain priest named Zacharias, of the division of Abijah. His wife was of the daughters of Aaron, and her name was Elizabeth.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7714" name="Group 2"/>
          <p:cNvGraphicFramePr>
            <a:graphicFrameLocks noGrp="1"/>
          </p:cNvGraphicFramePr>
          <p:nvPr/>
        </p:nvGraphicFramePr>
        <p:xfrm>
          <a:off x="34925" y="44450"/>
          <a:ext cx="9074150" cy="6744527"/>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وكانا كلاهُما بارَّين أمام اللـهِ، سالكينِ في جميع وصايا وحقوق الربِّ بلا لومٍ. ولمْ يكُن لهُما ولَدٌ، إذ كانت أليصابات عاقراً. وكانا الاثنان مُتقدِّمين في أيَّامهما.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Tous deux étaient justes devant Dieu et ils suivaient tous les commandements et observances du Seigneur d'une manière irréprochable.7 Mais ils n'avaient pas d'enfant parce qu'Elizabeth était stérile et ils étaient tous deux avancés en âge.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they were both righteous before God, walking in all the commandments and ordinances of the Lord blameless. 7 But they had no child, because Elizabeth was barren, and they were both well advanced in years.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8738" name="Group 2"/>
          <p:cNvGraphicFramePr>
            <a:graphicFrameLocks noGrp="1"/>
          </p:cNvGraphicFramePr>
          <p:nvPr/>
        </p:nvGraphicFramePr>
        <p:xfrm>
          <a:off x="34925" y="44450"/>
          <a:ext cx="9074150" cy="643820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فكان بينما هو يَكهَنُ في رُتبة أيام خدمتهُ أمام اللـهِ، حسبَ عادة الكهنوت، أصابتهُ القُرعةُ أن يَرفع بخوراً فدخل إلى هيكل الربِّ.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Vint pour Zacharie le temps d'officier devant Dieu selon le tour de sa classe;9 suivant la coutume du sacerdoce, il fut désigné par le sort pour offrir l'encens à l'intérieur du sanctuaire du Seigneur.10 Toute la multitude du peuple était en prière au-dehors à l'heure de l'offrande de l'encens.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it was, that while he was serving as priest before God in the order of his division, 9 according to the custom of the priesthood, his lot fell to burn incense when he went into the temple of the Lord. 10 And the whole multitude of the people was praying outside at the hour of incense.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9762" name="Group 2"/>
          <p:cNvGraphicFramePr>
            <a:graphicFrameLocks noGrp="1"/>
          </p:cNvGraphicFramePr>
          <p:nvPr/>
        </p:nvGraphicFramePr>
        <p:xfrm>
          <a:off x="34925" y="44450"/>
          <a:ext cx="9074150" cy="5806378"/>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كلُّ جمهورِ الشَّعبِ يُصلُّونَ خارجاً وقتَ البخورِ. فظهرَ لهُ ملاكُ الربِّ واقفاً عن يمينِ مذبح البخورِ. فلمَّا رآه زكريَّا اضطربَ ووقعَ عليهِ خوفٌ.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11Alors lui apparut un ange du Seigneur, debout à droite de l'autel de l'encens.12 A sa vue, Zacharie fut troublé et la crainte s'abattit sur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Then an angel of the Lord appeared to him, standing on the right side of the altar of incense. 12 And when Zacharias saw him, he was troubled, and fear fell upon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0786" name="Group 2"/>
          <p:cNvGraphicFramePr>
            <a:graphicFrameLocks noGrp="1"/>
          </p:cNvGraphicFramePr>
          <p:nvPr/>
        </p:nvGraphicFramePr>
        <p:xfrm>
          <a:off x="34925" y="44450"/>
          <a:ext cx="9074150" cy="5689601"/>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الملاكُ: " لا تخفْ يا زكريَّا، لأنَّ طلبتكَ قد سُمِعتْ، وامرأتُكَ أليصاباتُ ستَحبل وتلِدُ لكَ ابناً وتسمِّيهِ يوحنَّا.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Mais l'ange lui dit: "Sois sans crainte, Zacharie, car ta prière a été exaucée. Ta femme Elisabeth t'enfantera un fils et tu lui donneras le nom de Jean.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the angel said to him, Do not be afraid, Zacharias, for your prayer is heard; and your wife Elizabeth will bear you a son, and you shall call his name John.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1810" name="Group 2"/>
          <p:cNvGraphicFramePr>
            <a:graphicFrameLocks noGrp="1"/>
          </p:cNvGraphicFramePr>
          <p:nvPr/>
        </p:nvGraphicFramePr>
        <p:xfrm>
          <a:off x="34925" y="44450"/>
          <a:ext cx="9074150" cy="591744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ويكونُ لكَ فرحٌ وابتهاجٌ، وكثيرونَ سيفرحونَ بولادتهِ، لأنَّه يكونُ عظيماً أمام الربِّ، وخمراً ومُسكراً لا يشربُ ومِن بطنِ أمِّهِ يَمتَلِئُ من الرُّوح القدسِ.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Tu en auras joie et allégresse et beaucoup se réjouiront de sa naissance.15 Car il sera grand devant le Seigneur; il ne boira ni vin ni boisson fermentée et il sera rempli de l'Esprit Saint dès le sein de sa mère.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you will have joy and gladness, and many will rejoice at his birth. 15 For he will be great in the sight of the Lord, and shall drink neither wine nor strong drink. He will also be filled with the Holy Spirit, even from his mother's womb.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2834" name="Group 2"/>
          <p:cNvGraphicFramePr>
            <a:graphicFrameLocks noGrp="1"/>
          </p:cNvGraphicFramePr>
          <p:nvPr/>
        </p:nvGraphicFramePr>
        <p:xfrm>
          <a:off x="34925" y="44450"/>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ويردُّ كثيرينَ من بني إسرائيلَ إلى الربِّ إلاههم. وهو يَتقدَّمُ أمامهُ برُوح إيليَّا وقوَّتهِ، ليردَّ قلوبَ الآباءِ إلى الأبناءِ، والعصاةَ إلى فكرِ الأبرارِ، لكي يُهيِّئ للـربِّ شعباً مُبرراً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Il ramènera beaucoup de fils d'Israël au Seigneur leur Dieu;17 et il marchera par devant sous le regard de Dieu, avec l'esprit et la puissance d'Elie, pour ramener le coeur des pères vers leurs enfants et conduire les rebelles à penser comme les justes, afin de former pour le Seigneur un peuple préparé.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he will turn many of the children of Israel to the Lord their God. 17 He will also go before Him in the spirit and power of Elijah, `to turn the hearts of the fathers to the children,' and the disobedient to the wisdom of the just, to make ready a people prepared for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3858" name="Group 2"/>
          <p:cNvGraphicFramePr>
            <a:graphicFrameLocks noGrp="1"/>
          </p:cNvGraphicFramePr>
          <p:nvPr/>
        </p:nvGraphicFramePr>
        <p:xfrm>
          <a:off x="34925" y="44450"/>
          <a:ext cx="9074150" cy="634416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زكريَّا للملاك: " كيف أعلَمُ هذا، لأنِّي أنا شيخٌ وامرأتي مُتقدِّمةٌ في أيَّامها؟ " فأجاب الملاكُ وقال لهُ: " أنا جبرائيل الواقفُ قدَّام اللـهِ، وأُرسِلتُ لأُكلِّمكَ وأُبشِّركَ بهذا.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Zacharie dit à l'ange: "A quoi le saurai-je? Car je suis un vieillard et ma femme est avancée en âge.19 L'ange lui répondit: "Je suis Gabriel qui me tiens devant Dieu. J'ai été envoyé pour te parler et pour t'annoncer cette bonne nouvelle.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Zacharias said to the angel, How shall I know this? For I am an old man, and my wife is well advanced in years. 19 And the angel answered and said to him, I am Gabriel, who stands in the presence of God, and was sent to speak to you and bring you these glad tidings.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4882" name="Group 2"/>
          <p:cNvGraphicFramePr>
            <a:graphicFrameLocks noGrp="1"/>
          </p:cNvGraphicFramePr>
          <p:nvPr/>
        </p:nvGraphicFramePr>
        <p:xfrm>
          <a:off x="34925" y="44450"/>
          <a:ext cx="9074150" cy="63441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وها أنتَ تَصيرُ صامتاً ولا تستطيعُ الكلام، إلى اليوم الذي يكونُ فيهِ هذا، لأنَّكَ لم تُصدِّق كلامي الذي سَيَتمُّ في وقتهِ ". وكان جميعُ الشَّعبُ ينتظرُ زكريَّا وكانوا مُتَعّجِّبينَ مِن إبطائهِ في الهيكل.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Eh bien, tu vas être réduit au silence et tu ne pourras plus parler jusqu'au jour où cela se réalisera, parce que tu n'as pas cru à mes paroles qui s'accompliront en leur temps. 21 Le peuple attendait Zacharie et s'étonnait qu'il s'attardât dans le sanctuaire.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behold, you will be mute and not able to speak until the day these things take place, because you did not believe my words which will be fulfilled in their own time. 21 And the people waited for Zacharias, and marveled that he lingered so long in the temple.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5906" name="Group 2"/>
          <p:cNvGraphicFramePr>
            <a:graphicFrameLocks noGrp="1"/>
          </p:cNvGraphicFramePr>
          <p:nvPr/>
        </p:nvGraphicFramePr>
        <p:xfrm>
          <a:off x="34925" y="44450"/>
          <a:ext cx="9074150" cy="5917440"/>
        </p:xfrm>
        <a:graphic>
          <a:graphicData uri="http://schemas.openxmlformats.org/drawingml/2006/table">
            <a:tbl>
              <a:tblPr rtl="1"/>
              <a:tblGrid>
                <a:gridCol w="3960812">
                  <a:extLst>
                    <a:ext uri="{9D8B030D-6E8A-4147-A177-3AD203B41FA5}">
                      <a16:colId xmlns:a16="http://schemas.microsoft.com/office/drawing/2014/main" val="20000"/>
                    </a:ext>
                  </a:extLst>
                </a:gridCol>
                <a:gridCol w="51133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خرجَ لم يستطع أن يُكلِّمهُم، فعلموا أنَّهُ قد رأى رؤية في الهيكل. فكان يُشيرُ إليهُم بيده وبقيَ صامتاً. ولمَّا كَمِلَتْ أيَّام خدمتهُ مضى إلى بيتهِ.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Quand il sortit, il ne pouvait leur parler et ils comprirent qu'il avait eu une vision dans le sanctuaire; il leur faisait des signes et demeurait muet. 23 Quand prit fin son temps de service, il repartit chez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But when he came out, he could not speak to them; and they perceived that he had seen a vision in the temple, for he beckoned to them and remained speechless. 23 And so it was, as soon as the days of his service were completed, that he departed to his own house.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6930" name="Group 2"/>
          <p:cNvGraphicFramePr>
            <a:graphicFrameLocks noGrp="1"/>
          </p:cNvGraphicFramePr>
          <p:nvPr/>
        </p:nvGraphicFramePr>
        <p:xfrm>
          <a:off x="34925" y="44450"/>
          <a:ext cx="9074150" cy="592963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تلكَ الأيَّام حبِلت أليصابات امرأتهُ، وأخفتْ نفسها خمسة أشهر قائلةً: " أنَّه هكذا قد صنَعَ بي الربُّ في الأيَّام التي فيها نظرَ إلىَّ، لينزعَ عاري مِن بين النَّاسِ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Après quoi Elizabeth sa femme, devint enceinte; cinq mois durant elle s'en cacha; elle se disait: 25"Voilà ce qu'a fait pour moi le Seigneur au temps où il a jeté les yeux sur moi pour mettre fin à ce qui faisait ma honte devant les hommes.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after those days his wife Elizabeth conceived; and she hid herself five months, saying, 25 Thus the Lord has dealt with me, in the days when He looked on me, to take away my reproach among people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381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44847" name="Group 15"/>
          <p:cNvGraphicFramePr>
            <a:graphicFrameLocks noGrp="1"/>
          </p:cNvGraphicFramePr>
          <p:nvPr/>
        </p:nvGraphicFramePr>
        <p:xfrm>
          <a:off x="539750" y="260350"/>
          <a:ext cx="8137525" cy="64312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8082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Seventeenth day of The Month of 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Baramuda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السابع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والعشرون من برمودة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Septième jour du mois de </a:t>
                      </a:r>
                      <a:r>
                        <a:rPr kumimoji="0" lang="en-US" sz="4000" b="0" i="0" u="none" strike="noStrike" cap="none" normalizeH="0" baseline="0">
                          <a:ln>
                            <a:noFill/>
                          </a:ln>
                          <a:solidFill>
                            <a:srgbClr val="FF9900"/>
                          </a:solidFill>
                          <a:effectLst/>
                          <a:latin typeface="Arial" charset="0"/>
                          <a:cs typeface="Arial" charset="0"/>
                        </a:rPr>
                        <a:t>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Vingt-septième</a:t>
                      </a:r>
                      <a:r>
                        <a:rPr kumimoji="0" lang="en-US" sz="4000" b="0" i="0" u="none" strike="noStrike" cap="none" normalizeH="0" baseline="0">
                          <a:ln>
                            <a:noFill/>
                          </a:ln>
                          <a:solidFill>
                            <a:srgbClr val="FF9900"/>
                          </a:solidFill>
                          <a:effectLst/>
                          <a:latin typeface="Arial" charset="0"/>
                          <a:cs typeface="Arial" charset="0"/>
                        </a:rPr>
                        <a:t> of Baramuda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8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585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14585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8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7954" name="Group 2"/>
          <p:cNvGraphicFramePr>
            <a:graphicFrameLocks noGrp="1"/>
          </p:cNvGraphicFramePr>
          <p:nvPr/>
        </p:nvGraphicFramePr>
        <p:xfrm>
          <a:off x="34925" y="44450"/>
          <a:ext cx="9074150" cy="617347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4000" b="0" i="0" u="sng" strike="noStrike" cap="none" normalizeH="0" baseline="0">
                          <a:ln>
                            <a:noFill/>
                          </a:ln>
                          <a:solidFill>
                            <a:srgbClr val="FF9933"/>
                          </a:solidFill>
                          <a:effectLst/>
                          <a:latin typeface="Arial" charset="0"/>
                          <a:cs typeface="Arial" charset="0"/>
                        </a:rPr>
                        <a:t>مز</a:t>
                      </a:r>
                      <a:r>
                        <a:rPr kumimoji="0" lang="ar-EG" sz="4000" b="0" i="0" u="sng" strike="noStrike" cap="none" normalizeH="0" baseline="0">
                          <a:ln>
                            <a:noFill/>
                          </a:ln>
                          <a:solidFill>
                            <a:srgbClr val="FF9933"/>
                          </a:solidFill>
                          <a:effectLst/>
                          <a:latin typeface="Arial" charset="0"/>
                          <a:cs typeface="Arial" charset="0"/>
                        </a:rPr>
                        <a:t>مور</a:t>
                      </a:r>
                      <a:r>
                        <a:rPr kumimoji="0" lang="en-US" sz="4000" b="0" i="0" u="sng" strike="noStrike" cap="none" normalizeH="0" baseline="0">
                          <a:ln>
                            <a:noFill/>
                          </a:ln>
                          <a:solidFill>
                            <a:srgbClr val="FF9933"/>
                          </a:solidFill>
                          <a:effectLst/>
                          <a:latin typeface="Arial" charset="0"/>
                          <a:cs typeface="Arial" charset="0"/>
                        </a:rPr>
                        <a:t> </a:t>
                      </a:r>
                      <a:r>
                        <a:rPr kumimoji="0" lang="ar-EG" sz="4000" b="0" i="0" u="sng" strike="noStrike" cap="none" normalizeH="0" baseline="0">
                          <a:ln>
                            <a:noFill/>
                          </a:ln>
                          <a:solidFill>
                            <a:srgbClr val="FF9933"/>
                          </a:solidFill>
                          <a:effectLst/>
                          <a:latin typeface="Arial" charset="0"/>
                          <a:cs typeface="Arial" charset="0"/>
                        </a:rPr>
                        <a:t>عشية </a:t>
                      </a:r>
                      <a:r>
                        <a:rPr kumimoji="0" lang="en-US" sz="4000" b="0" i="0" u="sng" strike="noStrike" cap="none" normalizeH="0" baseline="0">
                          <a:ln>
                            <a:noFill/>
                          </a:ln>
                          <a:solidFill>
                            <a:srgbClr val="FF9933"/>
                          </a:solidFill>
                          <a:effectLst/>
                          <a:latin typeface="Arial" charset="0"/>
                          <a:cs typeface="Arial" charset="0"/>
                        </a:rPr>
                        <a:t>4:6-7, 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ارتَسم علينا نور وجِهكَ ياربُّ. أعطيتَ سروراً لقلبي. لأنكَ أنتَ وحدكَ ياربُّ. أسكنتَني على الرَّجاءِ.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4:6-7, 8</a:t>
                      </a:r>
                      <a:endParaRPr kumimoji="0" lang="en-US" sz="40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Fais lever sur nous la lumière de ta face,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Tu m'as mis plus de 	joie au coeur,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toi seul, Seigneur,me fais demeurer en sécurité,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4:6-7,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Lord, lift up the light of Your countenance upon 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You have put gladness in my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You alone, O Lord, make me dwell in safety.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97965" name="Rectangle 13"/>
          <p:cNvSpPr>
            <a:spLocks noGrp="1" noChangeArrowheads="1"/>
          </p:cNvSpPr>
          <p:nvPr>
            <p:ph type="ctrTitle"/>
          </p:nvPr>
        </p:nvSpPr>
        <p:spPr/>
        <p:txBody>
          <a:bodyPr/>
          <a:lstStyle/>
          <a:p>
            <a:r>
              <a:rPr lang="en-US" sz="1000"/>
              <a:t>17pv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8978" name="Group 2"/>
          <p:cNvGraphicFramePr>
            <a:graphicFrameLocks noGrp="1"/>
          </p:cNvGraphicFramePr>
          <p:nvPr/>
        </p:nvGraphicFramePr>
        <p:xfrm>
          <a:off x="34925" y="-26988"/>
          <a:ext cx="9074150" cy="679399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20875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4000" b="0" i="0" u="sng" strike="noStrike" cap="none" normalizeH="0" baseline="0">
                          <a:ln>
                            <a:noFill/>
                          </a:ln>
                          <a:solidFill>
                            <a:srgbClr val="FF9933"/>
                          </a:solidFill>
                          <a:effectLst/>
                          <a:latin typeface="Arial" charset="0"/>
                          <a:cs typeface="Arial" charset="0"/>
                        </a:rPr>
                        <a:t>م</a:t>
                      </a:r>
                      <a:r>
                        <a:rPr kumimoji="0" lang="ar-EG" sz="4000" b="0" i="0" u="sng" strike="noStrike" cap="none" normalizeH="0" baseline="0">
                          <a:ln>
                            <a:noFill/>
                          </a:ln>
                          <a:solidFill>
                            <a:srgbClr val="FF9933"/>
                          </a:solidFill>
                          <a:effectLst/>
                          <a:latin typeface="Arial" charset="0"/>
                          <a:cs typeface="Arial" charset="0"/>
                        </a:rPr>
                        <a:t>تى</a:t>
                      </a:r>
                      <a:r>
                        <a:rPr kumimoji="0" lang="ar-SA" sz="4000" b="0" i="0" u="sng" strike="noStrike" cap="none" normalizeH="0" baseline="0">
                          <a:ln>
                            <a:noFill/>
                          </a:ln>
                          <a:solidFill>
                            <a:srgbClr val="FF9933"/>
                          </a:solidFill>
                          <a:effectLst/>
                          <a:latin typeface="Arial" charset="0"/>
                          <a:cs typeface="Arial" charset="0"/>
                        </a:rPr>
                        <a:t> (</a:t>
                      </a:r>
                      <a:r>
                        <a:rPr kumimoji="0" lang="fr-FR" sz="4000" b="0" i="0" u="sng" strike="noStrike" cap="none" normalizeH="0" baseline="0">
                          <a:ln>
                            <a:noFill/>
                          </a:ln>
                          <a:solidFill>
                            <a:srgbClr val="FF9933"/>
                          </a:solidFill>
                          <a:effectLst/>
                          <a:latin typeface="Arial" charset="0"/>
                          <a:cs typeface="Arial" charset="0"/>
                        </a:rPr>
                        <a:t>16:24-28</a:t>
                      </a:r>
                      <a:r>
                        <a:rPr kumimoji="0" lang="ar-SA" sz="4000" b="0" i="0" u="sng" strike="noStrike" cap="none" normalizeH="0" baseline="0">
                          <a:ln>
                            <a:noFill/>
                          </a:ln>
                          <a:solidFill>
                            <a:srgbClr val="FF9933"/>
                          </a:solidFill>
                          <a:effectLst/>
                          <a:latin typeface="Arial" charset="0"/>
                          <a:cs typeface="Arial" charset="0"/>
                        </a:rPr>
                        <a:t>)</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قال يسوع لتلاميذه: " مَن يُريد أن يتبعني فليُنكِر نفسه ويحمل صليبهُ ويتبعني، لأن مَن أراد أن يُخلِّص نفسه يُهلكها، ومَن يُهلك نفسه من أجلي يجدها.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16:24-28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Alors Jésus dit à ses disciples: "Si quelqu'un veut venir à ma suite, qu'il se renie lui-même et prenne sa croix, et qu'il me suive. 25 En effet, qui veut </a:t>
                      </a:r>
                      <a:r>
                        <a:rPr kumimoji="0" lang="fr-FR" sz="2600" b="0" i="0" u="none" strike="noStrike" cap="none" normalizeH="0" baseline="0">
                          <a:ln>
                            <a:noFill/>
                          </a:ln>
                          <a:solidFill>
                            <a:schemeClr val="bg1"/>
                          </a:solidFill>
                          <a:effectLst/>
                          <a:latin typeface="Arial" charset="0"/>
                          <a:cs typeface="Arial" charset="0"/>
                        </a:rPr>
                        <a:t>sauvegarder</a:t>
                      </a:r>
                      <a:r>
                        <a:rPr kumimoji="0" lang="fr-FR" sz="2800" b="0" i="0" u="none" strike="noStrike" cap="none" normalizeH="0" baseline="0">
                          <a:ln>
                            <a:noFill/>
                          </a:ln>
                          <a:solidFill>
                            <a:schemeClr val="bg1"/>
                          </a:solidFill>
                          <a:effectLst/>
                          <a:latin typeface="Arial" charset="0"/>
                          <a:cs typeface="Arial" charset="0"/>
                        </a:rPr>
                        <a:t> sa vie, la perdra; mais qui perd sa vie à cause de moi, l'assurera.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16:24-28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Jesus said to His disciples, If anyone desires to come after Me, let him deny himself, and take up his cross, and follow Me.25 For whoever desires to save his life will lose it, but whoever loses his life for My sake will find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98989" name="Rectangle 13"/>
          <p:cNvSpPr>
            <a:spLocks noGrp="1" noChangeArrowheads="1"/>
          </p:cNvSpPr>
          <p:nvPr>
            <p:ph type="ctrTitle"/>
          </p:nvPr>
        </p:nvSpPr>
        <p:spPr/>
        <p:txBody>
          <a:bodyPr/>
          <a:lstStyle/>
          <a:p>
            <a:r>
              <a:rPr lang="en-US" sz="1000"/>
              <a:t>17v</a:t>
            </a:r>
          </a:p>
        </p:txBody>
      </p:sp>
    </p:spTree>
  </p:cSld>
  <p:clrMapOvr>
    <a:masterClrMapping/>
  </p:clrMapOvr>
</p:sld>
</file>

<file path=ppt/slides/slide8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0002" name="Group 2"/>
          <p:cNvGraphicFramePr>
            <a:graphicFrameLocks noGrp="1"/>
          </p:cNvGraphicFramePr>
          <p:nvPr/>
        </p:nvGraphicFramePr>
        <p:xfrm>
          <a:off x="107950" y="44450"/>
          <a:ext cx="9001125" cy="6369685"/>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ماذا ينتفع الإنسان لو ربح العالم كُلَّه وخسر نفسه؟ أو ماذا يُعطِي الإنسان فداءً عن نفسه؟ فإن ابن الإنسان سوف يأتي في مجد أبيه مع ملائكته، وحينئذٍ يُجازي كل واحدٍ حسب أعماله.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Et quel avantage l'homme aura-t-il à gagner le monde entier, s'il le paie de sa vie? Ou bien que donnera l'homme qui ait la valeur de sa vie? 27 Car le Fils de l'homme va venir avec ses anges dans la gloire de son Père; et alors il rendra à chacun selon sa conduite.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For what profit is it to a man if he gains the whole world, and loses his own soul? Or what will a man give in exchange for his soul? 27 For the Son of Man will come in the glory of His Father with His angels, and then He will reward each according to his works.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1026" name="Group 2"/>
          <p:cNvGraphicFramePr>
            <a:graphicFrameLocks noGrp="1"/>
          </p:cNvGraphicFramePr>
          <p:nvPr/>
        </p:nvGraphicFramePr>
        <p:xfrm>
          <a:off x="107950" y="115888"/>
          <a:ext cx="9072563" cy="5475288"/>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أقول لكم إن من القيام ههُنا قوماً لا يَذوقون الموت حتى يروا ابن الإنسان آتياً في مجد أبيه ".</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28 En vérité, je vous le déclare, parmi ceux qui sont ici, certains ne mourront pas avant de voir le Fils de l'homme venir comme roi.</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Assuredly, I say to you, there are some standing here who shall not taste death till they see the Son of Man coming in His kingdom.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205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20205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8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3074" name="Group 2"/>
          <p:cNvGraphicFramePr>
            <a:graphicFrameLocks noGrp="1"/>
          </p:cNvGraphicFramePr>
          <p:nvPr/>
        </p:nvGraphicFramePr>
        <p:xfrm>
          <a:off x="107950" y="44450"/>
          <a:ext cx="9001125"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600" b="0" i="0" u="sng" strike="noStrike" cap="none" normalizeH="0" baseline="0">
                          <a:ln>
                            <a:noFill/>
                          </a:ln>
                          <a:solidFill>
                            <a:srgbClr val="FF9933"/>
                          </a:solidFill>
                          <a:effectLst/>
                          <a:latin typeface="Arial" charset="0"/>
                          <a:cs typeface="Arial" charset="0"/>
                        </a:rPr>
                        <a:t>5:11, 12</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ويفتخر بِكَ كلّ الذينَ يُحبُّونَ اسمكَ. لأنكَ أنتَ ياربُّ باركتَ الصِّدِّيقَ. مِثل سلاح المسرَّة كللَّتنا.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5:11, 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tous ceux qui t'ont pour refuge se réjouiront.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12 C'est toi, Seigneur, qui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bénis le juste; tu l'entoures de ta faveur comme d'un bouclier,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5:11, 12</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let all those rejoice who put their trust in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You, O Lord, will bless the righteous; With favor You will surround him as with a shield.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03085" name="Rectangle 13"/>
          <p:cNvSpPr>
            <a:spLocks noGrp="1" noChangeArrowheads="1"/>
          </p:cNvSpPr>
          <p:nvPr>
            <p:ph type="ctrTitle"/>
          </p:nvPr>
        </p:nvSpPr>
        <p:spPr/>
        <p:txBody>
          <a:bodyPr/>
          <a:lstStyle/>
          <a:p>
            <a:r>
              <a:rPr lang="en-US" sz="1000"/>
              <a:t>17pm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4098" name="Group 2"/>
          <p:cNvGraphicFramePr>
            <a:graphicFrameLocks noGrp="1"/>
          </p:cNvGraphicFramePr>
          <p:nvPr/>
        </p:nvGraphicFramePr>
        <p:xfrm>
          <a:off x="34925" y="44450"/>
          <a:ext cx="9074150" cy="6771641"/>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متى( 10 : 34 – 42 )</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 تظنُّوا إني جئتُ لأُلقي سلاماً على الأرض. ما جئت لأُلقي سلاماً بل سيفاً. فإني أتيت لأفرِّق الإنسان ضدَّ أبيه، والابنة ضدَّ أُمِّها، والعروس ضدَّ حماتها.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6882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Matthieu 10 : 34 - 42</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Do not think that I came to bring peace on earth. I did not come to bring peace but a sword. 35 For I have come to `set a man against his father, a daughter against her mother, and a daughter-in-law against her mother-in-law';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04109" name="Rectangle 13"/>
          <p:cNvSpPr>
            <a:spLocks noGrp="1" noChangeArrowheads="1"/>
          </p:cNvSpPr>
          <p:nvPr>
            <p:ph type="ctrTitle"/>
          </p:nvPr>
        </p:nvSpPr>
        <p:spPr/>
        <p:txBody>
          <a:bodyPr/>
          <a:lstStyle/>
          <a:p>
            <a:r>
              <a:rPr lang="en-US" sz="1000"/>
              <a:t>17m</a:t>
            </a:r>
          </a:p>
        </p:txBody>
      </p:sp>
    </p:spTree>
  </p:cSld>
  <p:clrMapOvr>
    <a:masterClrMapping/>
  </p:clrMapOvr>
</p:sld>
</file>

<file path=ppt/slides/slide8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5122" name="Group 2"/>
          <p:cNvGraphicFramePr>
            <a:graphicFrameLocks noGrp="1"/>
          </p:cNvGraphicFramePr>
          <p:nvPr/>
        </p:nvGraphicFramePr>
        <p:xfrm>
          <a:off x="34925" y="115888"/>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وأعداء الإنسان أهل بيته. ومن أحبَّ أباً أو أمّاً أكثر منِّي فلا يستحقُّني، ومَن أحبَّ ابنه أو ابنته أكثر منِّي فلا يستحقُّني، ومَن لا يحمل صليبه ويتبعني فلا يستحقُّني.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maison.37  Qui aime son père ou sa mère plus que moi n'est pas digne de moi; qui aime son fils ou sa fille plus que moi n'est pas digne de moi. 38 Qui ne se charge pas de sa croix et ne me suit pas n'est pas digne de moi.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`a man's enemies will be those of his own household.'37 He who loves father or mother more than Me is not worthy of Me. And he who loves son or daughter more than Me is not worthy of Me. 38 And he who does not take his cross and follow after Me is not worthy of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6146" name="Group 2"/>
          <p:cNvGraphicFramePr>
            <a:graphicFrameLocks noGrp="1"/>
          </p:cNvGraphicFramePr>
          <p:nvPr/>
        </p:nvGraphicFramePr>
        <p:xfrm>
          <a:off x="107950" y="115888"/>
          <a:ext cx="9001125" cy="57626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نفسه يُضِيعُهَا، ومن أضاع نفسه من أجلي يجدها. مَن يقبلكم فقد قبلني، ومن يقبلني فقد قَبِلَ الذي أرسلني.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assuré sa vie la perdra et qui perdra sa vie à cause de moi l'assurera.40 Qui vous accueille m'accueille moi-même, et qui m'accueille, accueille Celui qui m'a envoyé.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He who finds his life will lose it, and he who loses his life for My sake will find it. 40 He who receives you receives Me, and he who receives Me receives Him who sent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7170" name="Group 2"/>
          <p:cNvGraphicFramePr>
            <a:graphicFrameLocks noGrp="1"/>
          </p:cNvGraphicFramePr>
          <p:nvPr/>
        </p:nvGraphicFramePr>
        <p:xfrm>
          <a:off x="34925" y="115888"/>
          <a:ext cx="9001125" cy="576262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يقبل نبيّاً بِاسم نبيٍّ فأجر نبيٍّ يأخذ، ومَن يقبل بارّاً بِاسم بارٍّ فأجر بارٍّ يأخُذ.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He who receives a prophet in the name of a prophet shall receive a prophet's reward. And he who receives a righteous man in the name of a righteous man shall receive a righteous man's reward.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8194" name="Group 2"/>
          <p:cNvGraphicFramePr>
            <a:graphicFrameLocks noGrp="1"/>
          </p:cNvGraphicFramePr>
          <p:nvPr/>
        </p:nvGraphicFramePr>
        <p:xfrm>
          <a:off x="107950" y="115888"/>
          <a:ext cx="9001125" cy="6194426"/>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يسقي أحد هؤلاء الصِّغار كأس ماءٍ باردٍ فقط بِاسم تلميذٍ، فالحقَّ أقولُ لكم أنه لا يُضِيعُ أجرَهُ ".</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921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20921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20922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20922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8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1266" name="Group 2"/>
          <p:cNvGraphicFramePr>
            <a:graphicFrameLocks noGrp="1"/>
          </p:cNvGraphicFramePr>
          <p:nvPr/>
        </p:nvGraphicFramePr>
        <p:xfrm>
          <a:off x="34925" y="44450"/>
          <a:ext cx="9074150" cy="6462269"/>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رسالة بولس الرسول</a:t>
                      </a:r>
                      <a:r>
                        <a:rPr kumimoji="0" lang="ar-EG" sz="3600" b="0" i="0" u="sng" strike="noStrike" cap="none" normalizeH="0" baseline="0">
                          <a:ln>
                            <a:noFill/>
                          </a:ln>
                          <a:solidFill>
                            <a:srgbClr val="FF9900"/>
                          </a:solidFill>
                          <a:effectLst/>
                          <a:latin typeface="Arial" charset="0"/>
                          <a:cs typeface="Arial" charset="0"/>
                        </a:rPr>
                        <a:t> الثانية</a:t>
                      </a:r>
                      <a:r>
                        <a:rPr kumimoji="0" lang="ar-SA" sz="3600" b="0" i="0" u="sng" strike="noStrike" cap="none" normalizeH="0" baseline="0">
                          <a:ln>
                            <a:noFill/>
                          </a:ln>
                          <a:solidFill>
                            <a:srgbClr val="FF9900"/>
                          </a:solidFill>
                          <a:effectLst/>
                          <a:latin typeface="Arial" charset="0"/>
                          <a:cs typeface="Arial" charset="0"/>
                        </a:rPr>
                        <a:t> إلى أهل رومية </a:t>
                      </a:r>
                      <a:r>
                        <a:rPr kumimoji="0" lang="ar-EG" sz="3600" b="0" i="0" u="sng" strike="noStrike" cap="none" normalizeH="0" baseline="0">
                          <a:ln>
                            <a:noFill/>
                          </a:ln>
                          <a:solidFill>
                            <a:srgbClr val="FF9900"/>
                          </a:solidFill>
                          <a:effectLst/>
                          <a:latin typeface="Arial" charset="0"/>
                          <a:cs typeface="Arial" charset="0"/>
                        </a:rPr>
                        <a:t>( </a:t>
                      </a:r>
                      <a:r>
                        <a:rPr kumimoji="0" lang="ar-SA" sz="3600" b="0" i="0" u="sng" strike="noStrike" cap="none" normalizeH="0" baseline="0">
                          <a:ln>
                            <a:noFill/>
                          </a:ln>
                          <a:solidFill>
                            <a:srgbClr val="FF9900"/>
                          </a:solidFill>
                          <a:effectLst/>
                          <a:latin typeface="Arial" charset="0"/>
                          <a:cs typeface="Arial" charset="0"/>
                        </a:rPr>
                        <a:t>8 : 18 ـ 30 )</a:t>
                      </a:r>
                      <a:endParaRPr kumimoji="0" lang="ar-EG" sz="36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لأني أظُن أن آلام هذا الزَّمان الحاضر لا تُقاس بالمجد العتيد أن يُستعلَن فينا. لأن انتظار الخليقة يتوقَّع استعلان أبناء الله.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Romains 8 : 18 - 30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J'estime en effet que les souffrances du temps présent sont sans proportion avec la gloire qui doit être révélée en nous. 19 Car la création attend avec impatience la révélation des fils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8:18-30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I consider that the sufferings of this present time are not worthy to be compared with the glory which shall be revealed in us. 19 For the earnest expectation of the creation eagerly waits for the revealing of the sons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11277" name="Rectangle 13"/>
          <p:cNvSpPr>
            <a:spLocks noGrp="1" noChangeArrowheads="1"/>
          </p:cNvSpPr>
          <p:nvPr>
            <p:ph type="ctrTitle"/>
          </p:nvPr>
        </p:nvSpPr>
        <p:spPr/>
        <p:txBody>
          <a:bodyPr/>
          <a:lstStyle/>
          <a:p>
            <a:r>
              <a:rPr lang="en-US" sz="1000"/>
              <a:t>17p</a:t>
            </a:r>
          </a:p>
        </p:txBody>
      </p:sp>
    </p:spTree>
  </p:cSld>
  <p:clrMapOvr>
    <a:masterClrMapping/>
  </p:clrMapOvr>
</p:sld>
</file>

<file path=ppt/slides/slide8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2290" name="Group 2"/>
          <p:cNvGraphicFramePr>
            <a:graphicFrameLocks noGrp="1"/>
          </p:cNvGraphicFramePr>
          <p:nvPr/>
        </p:nvGraphicFramePr>
        <p:xfrm>
          <a:off x="107950" y="115888"/>
          <a:ext cx="9001125" cy="623405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الخليقة قد أُخضِعَت للباطل لا عن إرادة، بل من أجل الذي أخضعها على الرَّجاء. لأن الخليقة نفسها أيضاً ستُعتق من عبوديَّة الفساد إلى حرِّية مجد أولاد الله.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livrée au pouvoir du néant - non de son propre gré, mais par l'autorité de celui qui l'a livrée -, elle garde l'espérance,21 car elle aussi sera libérée de l'esclavage de la corruption, pour avoir part à la liberté et à la gloire des enfants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the creation was subjected to futility, not willingly, but because of Him who subjected it in hope; 21 because the creation itself also will be delivered from the bondage of corruption into the glorious liberty of the children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3314" name="Group 2"/>
          <p:cNvGraphicFramePr>
            <a:graphicFrameLocks noGrp="1"/>
          </p:cNvGraphicFramePr>
          <p:nvPr/>
        </p:nvGraphicFramePr>
        <p:xfrm>
          <a:off x="107950" y="115888"/>
          <a:ext cx="9001125" cy="679856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فإننا نعرف أن كلَّ الخليقة تئنُّ وتتمخَّض معنا حتى الآن. وليس هى فقط، بل نحن أيضاً الذين لنا باكورة الرُّوح، نحن أنفسنا أيضاً نئنُّ في أنفسنا، متوقِّعين التَّبنِّي فداءَ أجسادنا.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Nous le savons en effet: la création tout entière gémit maintenant encore dans les douleurs de l'enfantement. 23 Elle n'est pas la seule: nous aussi, qui possédons les prémices de l'Esprit, nous gémissons intérieurement, attendant l'adoption, la délivrance pour notre corps.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For we know that the whole creation groans and labors with birth pangs together until now. 23 Not only that, but we also who have the firstfruits of the Spirit, even we ourselves groan within ourselves, eagerly waiting for the adoption, the redemption of our body.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4338" name="Group 2"/>
          <p:cNvGraphicFramePr>
            <a:graphicFrameLocks noGrp="1"/>
          </p:cNvGraphicFramePr>
          <p:nvPr/>
        </p:nvGraphicFramePr>
        <p:xfrm>
          <a:off x="34925" y="115888"/>
          <a:ext cx="9074150" cy="58340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لأننا بالرَّجاء خَلصنَا. ولكنَّ الرَّجاء المنظور ليس رجاءً، لأن ما ينظره أحدٌ فإياه يرجو أيضاً ولكن إن كنا نرجو ما لسنا ننظره فإننا نتوقَّعه بالصَّبر.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Car nous avons été sauvés, mais c'est en espérance.	Or, voir ce qu'on espère n'est plus espérer: 25 ce que l'on voit, comment l'espérer encore? Mais espérer ce que nous ne voyons pas, c'est l'attendre avec persévérance.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we were saved in this hope, but hope that is seen is not hope; for why does one still hope for what he sees? 25 But if we hope for what we do not see, we eagerly wait for it with perseverance.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5362" name="Group 2"/>
          <p:cNvGraphicFramePr>
            <a:graphicFrameLocks noGrp="1"/>
          </p:cNvGraphicFramePr>
          <p:nvPr/>
        </p:nvGraphicFramePr>
        <p:xfrm>
          <a:off x="34925" y="115888"/>
          <a:ext cx="9074150"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وكذلك الرُّوح أيضاً يُعضِّد ضعفنا، لأننا لسنا نعلم ما نُصلِّي لأجله كما ينبغي. ولكن الرُّوح نفسه يشفع فينا بتنهُدات لا يُنطَق بها.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 même, l'Esprit aussi vient en aide à notre faiblesse, car nous ne savons pas prier comme il faut, mais l'Esprit lui-même intercède pour nous en gémissements inexprimables,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Likewise the Spirit also helps in our weaknesses. For we do not know what we should pray for as we ought, but the Spirit Himself makes intercession for us with groanings which cannot be uttered.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6386" name="Group 2"/>
          <p:cNvGraphicFramePr>
            <a:graphicFrameLocks noGrp="1"/>
          </p:cNvGraphicFramePr>
          <p:nvPr/>
        </p:nvGraphicFramePr>
        <p:xfrm>
          <a:off x="34925" y="115888"/>
          <a:ext cx="9074150" cy="6371845"/>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يَفحصُ القلوب يعلم ما هو فكر الرُّوح، لأنه قد تشفعُ لله عن القدِّيسين. ونحن نعلمُ أن الذين يحبُّون الله، وهم الذين مدعوُّون حسب قصده السابق. يجعل كل الأشياء تعمل معهم للخير.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27et celui qui scrute les coeurs sait quelle est l'intention de l'Esprit: c'est selon Dieu en effet que l'Esprit intercède pour les saints. 28 Nous savons d'autre part que tout concourt au bien de ceux qui aiment Dieu, qui sont appelés selon son dessein.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Now He who searches the hearts knows what the mind of the Spirit is, because He makes intercession for the saints according to the will of God. 28 And we know that all things work together for good to those who love God, to those who are the called according to His purpose.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7410" name="Group 2"/>
          <p:cNvGraphicFramePr>
            <a:graphicFrameLocks noGrp="1"/>
          </p:cNvGraphicFramePr>
          <p:nvPr/>
        </p:nvGraphicFramePr>
        <p:xfrm>
          <a:off x="34925" y="115888"/>
          <a:ext cx="9074150" cy="56911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الذين سبق فعرَفهم سبق أيضاً فعيَّنهم شُركاء صورة ابنه، ليكون هو بِكراً بين اخوة كثيرين.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Ceux que d'avance il a connus, il les a aussi prédestinés à être conformes à l'image de son Fils, afin que celui-ci soit le premier-né d'une multitude de frères;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For whom He foreknew, He also predestined to be conformed to the image of His Son, that He might be the firstborn among many brethren.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8434" name="Group 2"/>
          <p:cNvGraphicFramePr>
            <a:graphicFrameLocks noGrp="1"/>
          </p:cNvGraphicFramePr>
          <p:nvPr/>
        </p:nvGraphicFramePr>
        <p:xfrm>
          <a:off x="34925" y="115888"/>
          <a:ext cx="9074150" cy="56911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والذين سبق فعيَّنهم، فهؤلاء دعاهم أيضاً. والذينَ دعاهم، فهؤلاء برَّرهم أيضاً. والذينَ برَّرهم، فهؤلاء مجَّدهم أيضاً.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ceux qu'il a prédestinés, il les a aussi appelés; ceux qu'il a appelés, il les a aussi justifiés; et ceux qu'il a justifiés, il les a aussi glorifiés.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Moreover whom He predestined, these He also called; whom He called, these He also justified; and whom He justified, these He also glorified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945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8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048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22048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22048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8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2530" name="Group 2"/>
          <p:cNvGraphicFramePr>
            <a:graphicFrameLocks noGrp="1"/>
          </p:cNvGraphicFramePr>
          <p:nvPr/>
        </p:nvGraphicFramePr>
        <p:xfrm>
          <a:off x="34925" y="44450"/>
          <a:ext cx="9074150" cy="645255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a:t>
                      </a:r>
                      <a:r>
                        <a:rPr kumimoji="0" lang="ar-SA" sz="3600" b="0" i="0" u="sng" strike="noStrike" cap="none" normalizeH="0" baseline="0">
                          <a:ln>
                            <a:noFill/>
                          </a:ln>
                          <a:solidFill>
                            <a:srgbClr val="FF9900"/>
                          </a:solidFill>
                          <a:effectLst/>
                          <a:latin typeface="Arial" charset="0"/>
                          <a:cs typeface="Arial" charset="0"/>
                        </a:rPr>
                        <a:t>بطرس الرسول</a:t>
                      </a:r>
                      <a:r>
                        <a:rPr kumimoji="0" lang="ar-EG" sz="3600" b="0" i="0" u="sng" strike="noStrike" cap="none" normalizeH="0" baseline="0">
                          <a:ln>
                            <a:noFill/>
                          </a:ln>
                          <a:solidFill>
                            <a:srgbClr val="FF9900"/>
                          </a:solidFill>
                          <a:effectLst/>
                          <a:latin typeface="Arial" charset="0"/>
                          <a:cs typeface="Arial" charset="0"/>
                        </a:rPr>
                        <a:t> الأولى </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a:t>
                      </a:r>
                      <a:r>
                        <a:rPr kumimoji="0" lang="en-US" sz="3600" b="0" i="0" u="sng" strike="noStrike" cap="none" normalizeH="0" baseline="0">
                          <a:ln>
                            <a:noFill/>
                          </a:ln>
                          <a:solidFill>
                            <a:srgbClr val="FF9900"/>
                          </a:solidFill>
                          <a:effectLst/>
                          <a:latin typeface="Arial" charset="0"/>
                          <a:cs typeface="Arial" charset="0"/>
                        </a:rPr>
                        <a:t>3:8-15</a:t>
                      </a:r>
                      <a:r>
                        <a:rPr kumimoji="0" lang="ar-EG" sz="3600" b="0" i="0" u="sng" strike="noStrike" cap="none" normalizeH="0" baseline="0">
                          <a:ln>
                            <a:noFill/>
                          </a:ln>
                          <a:solidFill>
                            <a:srgbClr val="FF9900"/>
                          </a:solidFill>
                          <a:effectLst/>
                          <a:latin typeface="Arial" charset="0"/>
                          <a:cs typeface="Arial" charset="0"/>
                        </a:rPr>
                        <a:t>)</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برأيٍ واحدٍ، وكونوا مشتركين في الآلام. وكونوا مُحبِّين الاخوة، رحومينَ، ومُتواضعينَ. غير مُجازين عن شـرٍّ بشـرٍّ أو عن شتيمةٍ بشتيمةٍ،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a:t>
                      </a:r>
                      <a:r>
                        <a:rPr kumimoji="0" lang="en-US" sz="2800" b="0" i="0" u="sng" strike="noStrike" cap="none" normalizeH="0" baseline="0">
                          <a:ln>
                            <a:noFill/>
                          </a:ln>
                          <a:solidFill>
                            <a:srgbClr val="FF9900"/>
                          </a:solidFill>
                          <a:effectLst/>
                          <a:latin typeface="Arial" charset="0"/>
                          <a:cs typeface="Arial" charset="0"/>
                        </a:rPr>
                        <a:t>3:8-15</a:t>
                      </a:r>
                      <a:endParaRPr kumimoji="0" lang="fr-FR" sz="28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Enfin, soyez tous dans de mêmes dispositions, compatissants, animés d'un amour fraternel, miséricordieux, humbles. 9 Ne rendez pas le mal pour le mal, ou l'insulte pour l'insulte;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3:8-15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22541" name="Rectangle 13"/>
          <p:cNvSpPr>
            <a:spLocks noGrp="1" noChangeArrowheads="1"/>
          </p:cNvSpPr>
          <p:nvPr>
            <p:ph type="ctrTitle"/>
          </p:nvPr>
        </p:nvSpPr>
        <p:spPr/>
        <p:txBody>
          <a:bodyPr/>
          <a:lstStyle/>
          <a:p>
            <a:r>
              <a:rPr lang="en-US" sz="1000"/>
              <a:t>17c</a:t>
            </a:r>
          </a:p>
        </p:txBody>
      </p:sp>
    </p:spTree>
  </p:cSld>
  <p:clrMapOvr>
    <a:masterClrMapping/>
  </p:clrMapOvr>
</p:sld>
</file>

<file path=ppt/slides/slide8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3554" name="Group 2"/>
          <p:cNvGraphicFramePr>
            <a:graphicFrameLocks noGrp="1"/>
          </p:cNvGraphicFramePr>
          <p:nvPr/>
        </p:nvGraphicFramePr>
        <p:xfrm>
          <a:off x="34925" y="44450"/>
          <a:ext cx="9074150" cy="658774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على العكس مُبارِكِين، لأنكم لهذا الأمر دُعيتم لكي ترثوا البركة.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من أراد أن يُحبَّ الحياة ويرى أيَّاماً صالحة، فليَكفُف لسانه عن الشرِّ وشفتيه عن أن يتكلَّما بالمَكر، وليَحد عن الشرِّ ويصنع الخير،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 contraire, bénissez, car c'est à cela que vous avez été appelés, afin d'hériter la bénédiction.10 En effet, qui veut aimer la vie et voir des jours heureux doit garder sa langue du mal et ses lèvres des paroles trompeuses,12 se détourner du mal et faire le bien,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on the contrary blessing, knowing that you were called to this, that you may inherit a blessing. 10 For He who would love life And see good days, Let him refrain his tongue from evil, And his lips from speaking deceit. 11 Let him turn away from evil and do good;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4578" name="Group 2"/>
          <p:cNvGraphicFramePr>
            <a:graphicFrameLocks noGrp="1"/>
          </p:cNvGraphicFramePr>
          <p:nvPr/>
        </p:nvGraphicFramePr>
        <p:xfrm>
          <a:off x="34925" y="44450"/>
          <a:ext cx="9074150" cy="561657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وليطلب السَّلام ويَجِدَّ في أَثَرِه. لأن عيني الربِّ تنظر الأبرار، وأُذنيه تنصتان إلى طلبهم، وأمَّا وجه الربِّ ضدُّ فاعلي الشرِّ.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rechercher la paix et la poursuivre.12 Car les yeux du Seigneur sont sur les justes, et ses oreilles sont attentives à leur prière; mais la face du Seigneur se tourne contre ceux qui font le mal.</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Let him seek peace and pursue it. 12 For the eyes of the Lord are on the righteous, And His ears are open to their prayers; But the face of the Lord is against those who do evil.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0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662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2266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22662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22662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9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8674" name="Group 2"/>
          <p:cNvGraphicFramePr>
            <a:graphicFrameLocks noGrp="1"/>
          </p:cNvGraphicFramePr>
          <p:nvPr/>
        </p:nvGraphicFramePr>
        <p:xfrm>
          <a:off x="34925" y="44450"/>
          <a:ext cx="9074150" cy="67099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وحدث في ذلك الوقت اضطرابٌ ليس بقليل بسبب الطَّريق، لأنَّ واحداً اسمه ديمتريوس، صائغ فضةٍ صانع هياكل فضةٍ لأرطاميس، كان يُربِّح الصُّنَّاع ربحاً ليس بقليل.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C'est à cette époque que se produisirent des troubles assez graves à propos de la Voie. 24Un orfèvre en effet, du nom de Démétrius, fabriquait des temples d'Artémis en argent et procurait ainsi aux artisans des gains très appréciables.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19:23-41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about that time there arose a great commotion about the Way. 24 For a certain man named Demetrius, a silversmith, who made silver shrines of Diana, brought no small profit to the craftsmen.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28685" name="Rectangle 13"/>
          <p:cNvSpPr>
            <a:spLocks noGrp="1" noChangeArrowheads="1"/>
          </p:cNvSpPr>
          <p:nvPr>
            <p:ph type="ctrTitle"/>
          </p:nvPr>
        </p:nvSpPr>
        <p:spPr/>
        <p:txBody>
          <a:bodyPr/>
          <a:lstStyle/>
          <a:p>
            <a:r>
              <a:rPr lang="en-US" sz="1000"/>
              <a:t>17a</a:t>
            </a:r>
          </a:p>
        </p:txBody>
      </p:sp>
    </p:spTree>
  </p:cSld>
  <p:clrMapOvr>
    <a:masterClrMapping/>
  </p:clrMapOvr>
</p:sld>
</file>

<file path=ppt/slides/slide9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9698" name="Group 2"/>
          <p:cNvGraphicFramePr>
            <a:graphicFrameLocks noGrp="1"/>
          </p:cNvGraphicFramePr>
          <p:nvPr/>
        </p:nvGraphicFramePr>
        <p:xfrm>
          <a:off x="34925" y="115888"/>
          <a:ext cx="9001125" cy="623405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فجمعهم مع الصُّنَّاع الآخرين الذين حولهُ وقال لهم: " أيُّها الرِّجال أنتم تعرفون أنَّ رِبحَنا إنَّما هو من هذه الصِّناعة. وأنتم تنظرون وتسمعون أنه ليس من أفسس فقط، بل وحتى من جميع آسيَّا،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Il rassembla ces artisans ainsi que les membres des métiers voisins et leur déclara:Vous le savez, mes amis, notre aisance vient de cette activité. 26 Or, vous le constatez ou vous l'entendez dire: non seulement à Ephèse, mais dans presque toute l'Asie,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He called them together with the workers of similar occupation, and said: Men, you know that we have our prosperity by this trade. 26 Moreover you see and hear that not only at Ephesus, but throughout almost all Asia,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0722" name="Group 2"/>
          <p:cNvGraphicFramePr>
            <a:graphicFrameLocks noGrp="1"/>
          </p:cNvGraphicFramePr>
          <p:nvPr/>
        </p:nvGraphicFramePr>
        <p:xfrm>
          <a:off x="34925" y="115888"/>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استمال بولس هذا جمعاً كثيراً قائلاً: أن هذه التي تُصنع بالأيادي ليست آلهةً. فليس نصيبنا هذا وحـده في خطر مِن أن يحصل في إهانة،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 Paul remue une foule considérable en la persuadant, comme il dit, que les dieux qui sortent de nos mains ne sont pas des dieux. 27 Ce n'est pas simplement notre profession qui risque d'être dénigrée,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this Paul has persuaded and turned away many people, saying that they are not gods which are made with hands. 27 So not only is this trade of ours in danger of falling into disrepute,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1746" name="Group 2"/>
          <p:cNvGraphicFramePr>
            <a:graphicFrameLocks noGrp="1"/>
          </p:cNvGraphicFramePr>
          <p:nvPr/>
        </p:nvGraphicFramePr>
        <p:xfrm>
          <a:off x="34925" y="115888"/>
          <a:ext cx="9074150" cy="58340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أيضـاً هيكل أرطاميس ـ الآلهة العظيمة ـ أن يُحسب لا شيء، وإنه سوف تُهدم عظمتها، هيَ التي يعبدها جميع آسيَّا وكل المسكونة ". فلمَّا سمعوا هذا امتلأوا غضباً،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c'est aussi le temple de la grande déesse Artémis qui pourrait être laissé pour compte et se trouver bientôt dépouillé de la grandeur de celle qu'adorent l'Asie et le monde entier. 28 A ces mots, les auditeurs devinrent furieux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also the temple of the great goddess Diana may be despised and her magnificence destroyed, whom all Asia and the world worship. 28 Now when they heard this, they were full of wrath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2770" name="Group 2"/>
          <p:cNvGraphicFramePr>
            <a:graphicFrameLocks noGrp="1"/>
          </p:cNvGraphicFramePr>
          <p:nvPr/>
        </p:nvGraphicFramePr>
        <p:xfrm>
          <a:off x="34925" y="115888"/>
          <a:ext cx="9074150" cy="640512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وطفقوا يصرخون قائلين: " عظيمةٌ هى أرطاميس التي لأهل أفسس ". فامتلأت المدينة اضطراباً وجروا جميعاً بنفس واحدة إلى المشهد خاطفين معهم غايوس وأرسترخُس المكدونيَّين، رفيقي بولس في السَّفر.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ils n'en finissaient pas de crier: "Grande est  l'Artémis d'Éphèse! 29 L'agitation gagna toute la ville et l'on se précipita, en masse au théâtre, en s'emparant au passage des Macédoniens Gaïus et Aristarque, compagnons de voyage de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cried out, saying, Great is Diana of the Ephesians! 29 So the whole city was filled with confusion, and rushed into the theater with one accord, having seized Gaius and Aristarchus, Macedonians, Paul's travel companions.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3794" name="Group 2"/>
          <p:cNvGraphicFramePr>
            <a:graphicFrameLocks noGrp="1"/>
          </p:cNvGraphicFramePr>
          <p:nvPr/>
        </p:nvGraphicFramePr>
        <p:xfrm>
          <a:off x="34925" y="115888"/>
          <a:ext cx="9074150" cy="59785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 بولس يريد أن يدخل إلى الجمع، لم يدعه التَّلاميذ. وآخرون من رؤساء المدينة ـ كانوا أصدقاءه ـ أرسلوا يطلبون إليه أن لا يُسلِّم نفسه إلى المشهد.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Paul était décidé à se rendre à l'assemblée, mais les disciples ne le laissèrent pas faire. 31 Et certains asiarques de ses amis lui firent aussi déconseiller de se risquer au théâtre.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And when Paul wanted to go in to the people, the disciples would not allow him. 31 Then some of the officials of Asia, who were his friends, sent to him pleading that he would not venture into the theater.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4818" name="Group 2"/>
          <p:cNvGraphicFramePr>
            <a:graphicFrameLocks noGrp="1"/>
          </p:cNvGraphicFramePr>
          <p:nvPr/>
        </p:nvGraphicFramePr>
        <p:xfrm>
          <a:off x="34925" y="115888"/>
          <a:ext cx="9074150" cy="594512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وآخرون كانوا يصرخون بشيءٍ آخرَ، لأن المحفل كان مُضطرباً، وأكثرهم لا يدرون لأيِّ شيءٍ كانوا قد اجتمعوا. فاجتذب اليهود إسكندر من الجمع،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Chacun bien sûr criait autre chose que son voisin et la confusion régnait dans l'assemblée où la plupart ignoraient même les motifs de la réunion. 33 Des gens dans la foule renseignèrent un certain Alexandre que les Juifs avaient mis en avant.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Some therefore cried one thing and some another, for the assembly was confused, and most of them did not know why they had come together. 33 And they drew Alexander out of the multitude, the Jews putting him forward.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5842" name="Group 2"/>
          <p:cNvGraphicFramePr>
            <a:graphicFrameLocks noGrp="1"/>
          </p:cNvGraphicFramePr>
          <p:nvPr/>
        </p:nvGraphicFramePr>
        <p:xfrm>
          <a:off x="107950" y="115888"/>
          <a:ext cx="9001125" cy="5945125"/>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فأشار إسكندر بيده يريد أن يحتجَّ للجمع. فلمَّا عرفوا أنه يهوديٌّ، صار صوتٌ واحدٌ من الجميع صارخين نحو مدَّة ساعتين قائلين: " عظيمة هى أرطاميس التي لأهل أفسس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 la main, Alexandre fit signe qu'il voulait s'expliquer devant l'assemblée.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34 Mais, quand on  apprit qu'il était Juif, tous se mirent à scander d'une seule voix, pendant près de deux heures: "Grande est l'Artémis d'Ephèse!"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Alexander motioned with his hand, and wanted to make his defense to the people. 34 But when they found out that he was a Jew, all with one voice cried out for about two hours, Great is Diana of the Ephesians!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6866" name="Group 2"/>
          <p:cNvGraphicFramePr>
            <a:graphicFrameLocks noGrp="1"/>
          </p:cNvGraphicFramePr>
          <p:nvPr/>
        </p:nvGraphicFramePr>
        <p:xfrm>
          <a:off x="34925" y="115888"/>
          <a:ext cx="9074150" cy="5834063"/>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هدَّأ الكاتب الجمع قال: " أيُّها الرِّجالُ الأفسسيُّون، مَن هو مِن الناس لا يعرف أن مدينة الأفسسيِّين مُتعبِّدة لأرطاميس العظيمة ولتمثالها الذي هبط من زَفْسَ؟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Le secrétaire réussit pourtant à calmer la foule: "Éphésiens, dit-il, existerait-il quelqu'un qui ne sache pas que la cité d'Éphèse est la ville sainte de la grande déesse Artémis et de sa statue tombée du ciel?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And when the city clerk had quieted the crowd, he said: Men of Ephesus, what man is there who does not know that the city of the Ephesians is temple guardian of the great goddess Diana, and of the image which fell down from Zeus?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7890" name="Group 2"/>
          <p:cNvGraphicFramePr>
            <a:graphicFrameLocks noGrp="1"/>
          </p:cNvGraphicFramePr>
          <p:nvPr/>
        </p:nvGraphicFramePr>
        <p:xfrm>
          <a:off x="34925" y="115888"/>
          <a:ext cx="9074150" cy="58340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 أحد يقدر أن يُقاوم هذه الأشياء، فلذا ينبغي أن تكونوا ثابتين ولا تفعلوا شيئاً بخفة. لأنكم أتيتم بهذَيْن الرَّجلين إلى هنا، وهما ليسا سارقي هياكل،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Puisque la réponse ne fait pas de doute, il vous faut donc retrouver le calme et éviter les fausses manoeuvres. 37 Vous avez en effet amené ici des hommes qui n'ont commis ni sacrilège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Therefore, since these things cannot be denied, you ought to be quiet and do nothing rashly. 37 For you have brought these men here who are neither robbers of temples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8914" name="Group 2"/>
          <p:cNvGraphicFramePr>
            <a:graphicFrameLocks noGrp="1"/>
          </p:cNvGraphicFramePr>
          <p:nvPr/>
        </p:nvGraphicFramePr>
        <p:xfrm>
          <a:off x="34925" y="115888"/>
          <a:ext cx="9074150" cy="58340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مُجدِّفين، على آلهتكم. فإن كان ديمتريوس والصُّنَّاع الذين معه لهم دعوى على أحدٍ، فإنه تُقام أيَّامٌ للقضاء، ويوجد ولاةٌ، فليرافعوا بعضهم بعضاً.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ni blasphème contre notre déesse. 38 Si Démétrius et les artisans qui le suivent sont en litige avec quelqu'un, il se tient des audiences, il existe des proconsuls: que les parties aillent donc en 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nor blasphemers of your goddess. 38 Therefore, if Demetrius and his fellow craftsmen have a case against anyone, the courts are open and there are proconsuls. Let them bring charges against one another.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9938" name="Group 2"/>
          <p:cNvGraphicFramePr>
            <a:graphicFrameLocks noGrp="1"/>
          </p:cNvGraphicFramePr>
          <p:nvPr/>
        </p:nvGraphicFramePr>
        <p:xfrm>
          <a:off x="34925" y="44450"/>
          <a:ext cx="9074150" cy="59055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كنتم تطلبون شيئاً آخر، فإنه يُقضَى بينكم في محفلٍ شرعيٍّ. لأنَّنا في خطر أن نُحاكَم من أجل اضطراب هذا اليوم.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Et si vous avez encore d'autres requêtes, l'affaire sera réglée par l'assemblée légale. 40 Nous risquons en fait d'être accusés de sédition pour notre réunion d'aujourd'hui,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if you have any other inquiry to make, it shall be determined in the lawful assembly. 40 For we are in danger of being called in question for today's uproar,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0962" name="Group 2"/>
          <p:cNvGraphicFramePr>
            <a:graphicFrameLocks noGrp="1"/>
          </p:cNvGraphicFramePr>
          <p:nvPr/>
        </p:nvGraphicFramePr>
        <p:xfrm>
          <a:off x="34925" y="44450"/>
          <a:ext cx="9074150" cy="59055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 حُجَّةٌ يُمكننا من أجلها أن نُعطِي جواباً عن هذا الشَّغب ". ولمَّا قال هذا صرف المحفل.</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il n'existe aucun motif que nous puissions avancer pour justifier cet attroupement. 41 Et, sur cette déclaration, il renvoya l'assemblée.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 being no reason which we may give to account for this disorderly gathering. 41 And when he had said these things, he dismissed the assembly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198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9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301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403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9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5058" name="Group 2"/>
          <p:cNvGraphicFramePr>
            <a:graphicFrameLocks noGrp="1"/>
          </p:cNvGraphicFramePr>
          <p:nvPr/>
        </p:nvGraphicFramePr>
        <p:xfrm>
          <a:off x="34925" y="44450"/>
          <a:ext cx="9074150" cy="6403151"/>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مزمور( 68 : 35 – 3 )</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عجيبٌ هو الله في قدِّيسِيه. إلهُ إسرائيلَ هو يُعطي قوةً وعِزاً لشعبِهِ. والصِّدِّيقون يَفرحون ويتهلَّلون أمامَ اللهِ. ويَتَنَعَّمون بالسرورِ.  هللويا</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 </a:t>
                      </a:r>
                      <a:r>
                        <a:rPr kumimoji="0" lang="en-US" sz="2800" b="0" i="0" u="sng" strike="noStrike" cap="none" normalizeH="0" baseline="0">
                          <a:ln>
                            <a:noFill/>
                          </a:ln>
                          <a:solidFill>
                            <a:srgbClr val="FF9933"/>
                          </a:solidFill>
                          <a:effectLst/>
                          <a:latin typeface="Arial" charset="0"/>
                          <a:cs typeface="Times New Roman" pitchFamily="18" charset="0"/>
                        </a:rPr>
                        <a:t>68:35, 3</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Dieu, tu es terrifiant depuis tes sanctuaires. C'est le Dieu d'Israël qui donne au peuple force et puissance.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Mais les justes se réjouissent, ils exultent devant Dieu, au comble de la 	joie,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68:35, 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O God, You are more awesome than Your holy places. The God of Israel is He who gives strength and power to His people.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let the righteous be glad; Let them rejoice before God; Yes, let them rejoice exceedingly.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45069" name="Rectangle 13"/>
          <p:cNvSpPr>
            <a:spLocks noGrp="1" noChangeArrowheads="1"/>
          </p:cNvSpPr>
          <p:nvPr>
            <p:ph type="ctrTitle"/>
          </p:nvPr>
        </p:nvSpPr>
        <p:spPr/>
        <p:txBody>
          <a:bodyPr/>
          <a:lstStyle/>
          <a:p>
            <a:r>
              <a:rPr lang="en-US" sz="1000"/>
              <a:t>17pg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6082" name="Group 2"/>
          <p:cNvGraphicFramePr>
            <a:graphicFrameLocks noGrp="1"/>
          </p:cNvGraphicFramePr>
          <p:nvPr/>
        </p:nvGraphicFramePr>
        <p:xfrm>
          <a:off x="34925" y="44450"/>
          <a:ext cx="9074150" cy="61214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12 : 4 - 12</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أقول لكم يا أصدقائي: لا تخافوا من الذين يقتلون جسدكم، وبعد ذلك ليس لهم ما يفعلون أكثر. بل أُريكم مِمَّن تخافون: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12 : 4 - 12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t>
                      </a:r>
                      <a:r>
                        <a:rPr kumimoji="0" lang="fr-FR" sz="2800" b="0" i="0" u="none" strike="noStrike" cap="none" normalizeH="0" baseline="0">
                          <a:ln>
                            <a:noFill/>
                          </a:ln>
                          <a:solidFill>
                            <a:schemeClr val="bg1"/>
                          </a:solidFill>
                          <a:effectLst/>
                          <a:latin typeface="Arial" charset="0"/>
                          <a:cs typeface="Arial" charset="0"/>
                        </a:rPr>
                        <a:t>Je vous le dis à vous, mes amis: Ne craignez pas ceux qui tuent le corps et qui, après cela, ne peuvent rien faire de plus. 5 Je vais vous montrer qui vous devez craindre: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12:4-12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46093" name="Rectangle 13"/>
          <p:cNvSpPr>
            <a:spLocks noGrp="1" noChangeArrowheads="1"/>
          </p:cNvSpPr>
          <p:nvPr>
            <p:ph type="ctrTitle"/>
          </p:nvPr>
        </p:nvSpPr>
        <p:spPr/>
        <p:txBody>
          <a:bodyPr/>
          <a:lstStyle/>
          <a:p>
            <a:r>
              <a:rPr lang="en-US" sz="1000"/>
              <a:t>17g</a:t>
            </a:r>
          </a:p>
        </p:txBody>
      </p:sp>
    </p:spTree>
  </p:cSld>
  <p:clrMapOvr>
    <a:masterClrMapping/>
  </p:clrMapOvr>
</p:sld>
</file>

<file path=ppt/slides/slide9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7106" name="Group 2"/>
          <p:cNvGraphicFramePr>
            <a:graphicFrameLocks noGrp="1"/>
          </p:cNvGraphicFramePr>
          <p:nvPr/>
        </p:nvGraphicFramePr>
        <p:xfrm>
          <a:off x="34925" y="44450"/>
          <a:ext cx="9074150" cy="6121401"/>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خافوا من الذي بعدما يَقتُل، له سلطانٌ أن يُلقي في جهنَّم. نعم أقول لكم: من هذا خافوا. أليست خمسةُ عصافيرُ تُباع بفلسين، وواحدٌ منها ليس منسيّاً أمام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craignez celui qui, après avoir tué, a le pouvoir de jeter dans la géhenne. Oui, je vous le déclare, c'est celui-là que vous devez craindre. 6 Est-ce que l'on ne vend pas cinq moineaux pour deux sous? Pourtant pas un d'entre eux n'est oublié de Dieu.</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Fear Him who, after He has killed, has power to cast into hell; yes, I say to you, fear Him! 6 Are not five sparrows sold for two copper coins? And not one of them is forgotten before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8130" name="Group 2"/>
          <p:cNvGraphicFramePr>
            <a:graphicFrameLocks noGrp="1"/>
          </p:cNvGraphicFramePr>
          <p:nvPr/>
        </p:nvGraphicFramePr>
        <p:xfrm>
          <a:off x="34925" y="44450"/>
          <a:ext cx="9074150" cy="644328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شعور رؤوسكم أيضاً جميعها محصاةٌ. فلا تخافوا إذاً. أنتم أفضل من عصافير كثيرةٍ. وأقول لكم: كُلُّ مَنْ يعترفُ بي قُدَّام النَّاس، يعترف به أيضاً ابن الإنسان قُدَّام ملائكة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Bien plus, même vos cheveux sont tous comptés. Soyez sans crainte, vous valez mieux que tous les moineaux. 8 Je vous le dis: quiconque se déclarera pour moi devant les hommes, le Fils de l'homme aussi se déclarera pour lui devant les anges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the very hairs of your head are all numbered. Do not fear therefore; you are of more value than many sparrows. 8 Also I say to you, whoever confesses Me before men, him the Son of Man also will confess before the angels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9154" name="Group 2"/>
          <p:cNvGraphicFramePr>
            <a:graphicFrameLocks noGrp="1"/>
          </p:cNvGraphicFramePr>
          <p:nvPr/>
        </p:nvGraphicFramePr>
        <p:xfrm>
          <a:off x="34925" y="44450"/>
          <a:ext cx="9074150" cy="6101907"/>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أنكرني قُدَّام النَّاس، يُنكَر أيضاً قُدَّام ملائكة الله. وكل مَن قال كلمةً على ابن الإنسان يُغفَرُ له، وأمَّا مَن يُجدِّف على الرُّوح القدس فلا يُغفر 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mais celui qui m'aura renié par devant les hommes sera renié par devant les anges de Dieu. 10 Et quiconque dira une parole contre le Fils de l'homme, cela lui sera pardonné; mais qui aura blasphémé contre le Saint Esprit, cela ne lui sera pas pardonné.</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he who denies Me before men will be denied before the angels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0178" name="Group 2"/>
          <p:cNvGraphicFramePr>
            <a:graphicFrameLocks noGrp="1"/>
          </p:cNvGraphicFramePr>
          <p:nvPr/>
        </p:nvGraphicFramePr>
        <p:xfrm>
          <a:off x="34925" y="44450"/>
          <a:ext cx="9074150" cy="633806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قدَّموكم إلى المجامع والرُّؤساء والسَّلاطين فلا تهتمُّوا كيف أو بما تُجاوِبون أو بما تقولون، لأنَّ الرُّوح القدس يُعلِّمكم في تلك السَّاعة ما يجب أن تقولوه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Lorsqu'on vous amènera devant les synagogues, les chefs et les autorités, ne vous inquiétez pas de savoir comment vous défendre et que dire. 12 Car le Saint Esprit vous enseignera à l'heure même ce qu'il faut dire.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115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2192" name="Group 16"/>
          <p:cNvGraphicFramePr>
            <a:graphicFrameLocks noGrp="1"/>
          </p:cNvGraphicFramePr>
          <p:nvPr/>
        </p:nvGraphicFramePr>
        <p:xfrm>
          <a:off x="539750" y="188913"/>
          <a:ext cx="8137525" cy="64312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87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Eighteenth day of The Month of 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الثامن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عشر من هاتور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Huitième jour du mois de </a:t>
                      </a:r>
                      <a:r>
                        <a:rPr kumimoji="0" lang="en-US" sz="4000" b="0" i="0" u="none" strike="noStrike" cap="none" normalizeH="0" baseline="0">
                          <a:ln>
                            <a:noFill/>
                          </a:ln>
                          <a:solidFill>
                            <a:srgbClr val="FF9900"/>
                          </a:solidFill>
                          <a:effectLst/>
                          <a:latin typeface="Arial" charset="0"/>
                          <a:cs typeface="Arial" charset="0"/>
                        </a:rPr>
                        <a:t>Amshir</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Dix-septième</a:t>
                      </a:r>
                      <a:r>
                        <a:rPr kumimoji="0" lang="en-US" sz="4000" b="0" i="0" u="none" strike="noStrike" cap="none" normalizeH="0" baseline="0">
                          <a:ln>
                            <a:noFill/>
                          </a:ln>
                          <a:solidFill>
                            <a:srgbClr val="FF9900"/>
                          </a:solidFill>
                          <a:effectLst/>
                          <a:latin typeface="Arial" charset="0"/>
                          <a:cs typeface="Arial" charset="0"/>
                        </a:rPr>
                        <a:t> de Hatour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9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320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20320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9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1202" name="Group 2"/>
          <p:cNvGraphicFramePr>
            <a:graphicFrameLocks noGrp="1"/>
          </p:cNvGraphicFramePr>
          <p:nvPr/>
        </p:nvGraphicFramePr>
        <p:xfrm>
          <a:off x="34925" y="44450"/>
          <a:ext cx="9074150" cy="683330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200" b="0" i="0" u="sng" strike="noStrike" cap="none" normalizeH="0" baseline="0">
                          <a:ln>
                            <a:noFill/>
                          </a:ln>
                          <a:solidFill>
                            <a:srgbClr val="FF9933"/>
                          </a:solidFill>
                          <a:effectLst/>
                          <a:latin typeface="Arial" charset="0"/>
                          <a:cs typeface="Times New Roman" pitchFamily="18" charset="0"/>
                        </a:rPr>
                        <a:t>132 : 9 -10 ,17 -18</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كهنتك يلبسون البر واتقياؤك يهتفون. هناك انبت قرنا لداود.رتبت سراجا لمسيحي.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وعليه يزهر اكليله</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en-US" sz="3200" b="0" i="0" u="sng" strike="noStrike" cap="none" normalizeH="0" baseline="0">
                          <a:ln>
                            <a:noFill/>
                          </a:ln>
                          <a:solidFill>
                            <a:srgbClr val="FF9933"/>
                          </a:solidFill>
                          <a:effectLst/>
                          <a:latin typeface="Arial" charset="0"/>
                          <a:cs typeface="Times New Roman" pitchFamily="18" charset="0"/>
                        </a:rPr>
                        <a:t>132:9-10,17-</a:t>
                      </a:r>
                      <a:r>
                        <a:rPr kumimoji="0" lang="ar-EG" sz="3200" b="0" i="0" u="sng" strike="noStrike" cap="none" normalizeH="0" baseline="0">
                          <a:ln>
                            <a:noFill/>
                          </a:ln>
                          <a:solidFill>
                            <a:srgbClr val="FF9933"/>
                          </a:solidFill>
                          <a:effectLst/>
                          <a:latin typeface="Arial" charset="0"/>
                          <a:cs typeface="Arial" charset="0"/>
                        </a:rPr>
                        <a:t>1</a:t>
                      </a:r>
                      <a:r>
                        <a:rPr kumimoji="0" lang="en-US" sz="3200" b="0" i="0" u="sng" strike="noStrike" cap="none" normalizeH="0" baseline="0">
                          <a:ln>
                            <a:noFill/>
                          </a:ln>
                          <a:solidFill>
                            <a:srgbClr val="FF9933"/>
                          </a:solidFill>
                          <a:effectLst/>
                          <a:latin typeface="Arial" charset="0"/>
                          <a:cs typeface="Times New Roman" pitchFamily="18" charset="0"/>
                        </a:rPr>
                        <a:t>8</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 tes prêtres soient vêtus de justice,Que tes fidèles crient leur joie. 10 A cause de David ton serviteur,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Je préparerai une lampe pour mon messie,18 Et sur lui son diadème fleurira,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 10 For Your servant David's sake.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 will prepare a lamp for My Anointed, 18 but upon Himself His crown shall flourish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51213" name="Rectangle 13"/>
          <p:cNvSpPr>
            <a:spLocks noGrp="1" noChangeArrowheads="1"/>
          </p:cNvSpPr>
          <p:nvPr>
            <p:ph type="ctrTitle"/>
          </p:nvPr>
        </p:nvSpPr>
        <p:spPr/>
        <p:txBody>
          <a:bodyPr/>
          <a:lstStyle/>
          <a:p>
            <a:r>
              <a:rPr lang="en-US" sz="1000"/>
              <a:t>18pv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2226" name="Group 2"/>
          <p:cNvGraphicFramePr>
            <a:graphicFrameLocks noGrp="1"/>
          </p:cNvGraphicFramePr>
          <p:nvPr/>
        </p:nvGraphicFramePr>
        <p:xfrm>
          <a:off x="-36513" y="44450"/>
          <a:ext cx="9145588"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تى</a:t>
                      </a:r>
                      <a:r>
                        <a:rPr kumimoji="0" lang="ar-SA" sz="3600" b="0" i="0" u="sng" strike="noStrike" cap="none" normalizeH="0" baseline="0">
                          <a:ln>
                            <a:noFill/>
                          </a:ln>
                          <a:solidFill>
                            <a:srgbClr val="FF9933"/>
                          </a:solidFill>
                          <a:effectLst/>
                          <a:latin typeface="Arial" charset="0"/>
                          <a:cs typeface="Arial" charset="0"/>
                        </a:rPr>
                        <a:t> (</a:t>
                      </a:r>
                      <a:r>
                        <a:rPr kumimoji="0" lang="fr-FR" sz="3600" b="0" i="0" u="sng" strike="noStrike" cap="none" normalizeH="0" baseline="0">
                          <a:ln>
                            <a:noFill/>
                          </a:ln>
                          <a:solidFill>
                            <a:srgbClr val="FF9933"/>
                          </a:solidFill>
                          <a:effectLst/>
                          <a:latin typeface="Arial" charset="0"/>
                          <a:cs typeface="Times New Roman" pitchFamily="18" charset="0"/>
                        </a:rPr>
                        <a:t>4:23 - 5:1-16</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يسوع يطوف كل الجليل يعلم في مجامعهم ويكرز ببشارة الملكوت ويشفي كل مرض وكل ضعف في الشعب.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4:23 - 5:1-16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Puis, parcourant toute la Galilée, il enseignait dans leurs synagogues, proclamait la Bonne Nouvelle du Règne et guérissait toute maladie et toute infirmité parmi le peuple.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4:23-25 &amp;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23And Jesus went about all Galilee, teaching in their synagogues, preaching the gospel of the kingdom, and healing all kinds of sickness and all kinds of disease among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52237" name="Rectangle 13"/>
          <p:cNvSpPr>
            <a:spLocks noGrp="1" noChangeArrowheads="1"/>
          </p:cNvSpPr>
          <p:nvPr>
            <p:ph type="ctrTitle"/>
          </p:nvPr>
        </p:nvSpPr>
        <p:spPr/>
        <p:txBody>
          <a:bodyPr/>
          <a:lstStyle/>
          <a:p>
            <a:r>
              <a:rPr lang="en-US" sz="1000"/>
              <a:t>18v</a:t>
            </a:r>
          </a:p>
        </p:txBody>
      </p:sp>
    </p:spTree>
  </p:cSld>
  <p:clrMapOvr>
    <a:masterClrMapping/>
  </p:clrMapOvr>
</p:sld>
</file>

<file path=ppt/slides/slide9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3250" name="Group 2"/>
          <p:cNvGraphicFramePr>
            <a:graphicFrameLocks noGrp="1"/>
          </p:cNvGraphicFramePr>
          <p:nvPr/>
        </p:nvGraphicFramePr>
        <p:xfrm>
          <a:off x="-36513" y="115888"/>
          <a:ext cx="9145588" cy="5901754"/>
        </p:xfrm>
        <a:graphic>
          <a:graphicData uri="http://schemas.openxmlformats.org/drawingml/2006/table">
            <a:tbl>
              <a:tblPr rtl="1"/>
              <a:tblGrid>
                <a:gridCol w="4249737">
                  <a:extLst>
                    <a:ext uri="{9D8B030D-6E8A-4147-A177-3AD203B41FA5}">
                      <a16:colId xmlns:a16="http://schemas.microsoft.com/office/drawing/2014/main" val="20000"/>
                    </a:ext>
                  </a:extLst>
                </a:gridCol>
                <a:gridCol w="4895851">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فذاع خبره في جميع سورية.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فاحضروا اليه جميع السقماء المصابين بامراض واوجاع مختلفة والمجانين والمصروعين والمفلوجين فشفاهم.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Sa renommée gagna toute la Syrie, et on lui amena tous ceux qui souffraient, en proie à toutes sortes de maladies et de tourments: démoniaques, lunatiques, paralysés; il les guérit.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His fame went throughout all Syria; and they brought to Him all sick people who were afflicted with various diseases and torments, and those who were demon-possessed, epileptics, and paralytics; and He healed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4274" name="Group 2"/>
          <p:cNvGraphicFramePr>
            <a:graphicFrameLocks noGrp="1"/>
          </p:cNvGraphicFramePr>
          <p:nvPr/>
        </p:nvGraphicFramePr>
        <p:xfrm>
          <a:off x="-36513" y="115888"/>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فتبعته جموع كثيرة من الجليل والعشر المدن واورشليم واليهودية ومن عبر الاردن  ولما رأى الجموع صعد الى الجبل.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جلس تقدم اليه تلاميذه. ففتح فاه وعلمهم قائلا.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de grandes foules le suivirent, venues de la Galilée et de la Décapole, de Jérusalem et de la Judée, et d'au-delà du Jourdain.1A la vue des foules, Jésus monta dans la montagne. Il s'assit, et ses disciples s'approchèrent de lui.2 Et, prenant la parole, il les enseignait: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Great multitudes followed Him-- from Galilee, and from Decapolis, Jerusalem, Judea, and beyond the Jordan.1 And seeing the multitudes, He went up on a mountain, and when He was seated His disciples came to Him. 2 Then He opened His mouth and taught them, saying: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5298" name="Group 2"/>
          <p:cNvGraphicFramePr>
            <a:graphicFrameLocks noGrp="1"/>
          </p:cNvGraphicFramePr>
          <p:nvPr/>
        </p:nvGraphicFramePr>
        <p:xfrm>
          <a:off x="107950" y="115888"/>
          <a:ext cx="9001125"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للمساكين بالروح.لان لهم ملكوت السموات.طوبى للحزانى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يتعزون. طوبى للودعاء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يرثون الارض. طوبى للجياع والعطاش الى البر.لانهم يشبعون.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Heureux les pauvres de coeur: le Royaume des cieux est à eux.4 Heureux les doux: ils auront la terre en partage.5 Heureux ceux qui pleurent: ils seront consolés.6 Heureux ceux qui ont faim et soif de la justice: ils seront rassasiés.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are the poor in spirit, for theirs is the kingdom of heaven. 4 Blessed are those who mourn, for they shall be comforted. 5 Blessed are the meek, for they shall inherit the earth. 6 Blessed are those who hunger and thirst for righteousness, for they shall be filled.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6322" name="Group 2"/>
          <p:cNvGraphicFramePr>
            <a:graphicFrameLocks noGrp="1"/>
          </p:cNvGraphicFramePr>
          <p:nvPr/>
        </p:nvGraphicFramePr>
        <p:xfrm>
          <a:off x="107950" y="115888"/>
          <a:ext cx="9001125"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للرحماء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يرحمون. طوبى للانقياء القلب.لانهم يعاينون الله.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لصانعي السلام.لانهم ابناء الله يدعون.  طوبى للمطرودين من اجل البر.لان لهم ملكوت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Heureux les miséricordieux: il leur sera fait miséricorde. 8 Heureux les coeurs purs: ils verront Dieu.9 Heureux ceux qui font preuve de paix: ils seront appelés fils de Dieu. 10 Heureux ceux qui sont persécutés pour la justice: le Royaume des cieux est à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Blessed are the merciful, for they shall obtain mercy. 8 Blessed are the pure in heart, for they shall see God. 9 Blessed are the peacemakers, for they shall be called sons of God. 10 Blessed are those who are persecuted for righteousness' sake, for theirs is the kingdom of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7346" name="Group 2"/>
          <p:cNvGraphicFramePr>
            <a:graphicFrameLocks noGrp="1"/>
          </p:cNvGraphicFramePr>
          <p:nvPr/>
        </p:nvGraphicFramePr>
        <p:xfrm>
          <a:off x="34925" y="44450"/>
          <a:ext cx="9074150" cy="55467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لكم اذا عيّروكم وطردوكم وقالوا عليكم كل كلمة شريرة من اجلي كاذبين. افرحوا وتهللوا.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اجركم عظيم في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Heureux êtes-vous lorsque l'on vous insulte, que l'on vous persécute et que l'on dit faussement contre vous toute sorte de mal à cause de moi. 12 Soyez dans la joie et l'allégresse, car votre récompense est grande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Blessed are you when they revile and persecute you, and say all kinds of evil against you falsely for My sake. 12 Rejoice and be exceedingly glad, for great is your reward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8370" name="Group 2"/>
          <p:cNvGraphicFramePr>
            <a:graphicFrameLocks noGrp="1"/>
          </p:cNvGraphicFramePr>
          <p:nvPr/>
        </p:nvGraphicFramePr>
        <p:xfrm>
          <a:off x="34925" y="115888"/>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فانهم هكذا طردوا الانبياء الذين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ملح الارض.ولكن ان فسد الملح فبماذا يملح.لا يصلح بعد لشيء الا لان يطرح خارجا ويداس من الناس.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ainsi en effet qu'on a persécuté les prophètes qui vous ont précédés. 13 Vous êtes le sel de la terre. Si le sel perd sa saveur, comment redeviendra-t-il du sel? Il ne vaut plus rien; on le jette dehors et il est foulé aux pieds par les 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so they persecuted the prophets who were before you.13 You are the salt of the earth; but if the salt loses its flavor, how shall it be seasoned? It is then good for nothing but to be thrown out and trampled underfoot by 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9394" name="Group 2"/>
          <p:cNvGraphicFramePr>
            <a:graphicFrameLocks noGrp="1"/>
          </p:cNvGraphicFramePr>
          <p:nvPr/>
        </p:nvGraphicFramePr>
        <p:xfrm>
          <a:off x="107950" y="115888"/>
          <a:ext cx="9001125"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نور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يمكن ان تخفى مدينة موضوعة على جبل. ولا يوقدون سراجا ويضعونه تحت المكيال بل على المنارة فيضيء لجميع الذين في البيت.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Vous êtes la lumière du monde. Une ville située sur une hauteur ne peut être cachée.15 Quand on allume une lampe, ce n'est pas pour la mettre sous le boisseau, mais sur son support et elle brille pour tous ceux qui sont dans la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You are the light of the world. A city that is set on a hill cannot be hidden. 15 Nor do they light a lamp and put it under a basket, but on a lampstand, and it gives light to all who are in the house.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0418" name="Group 2"/>
          <p:cNvGraphicFramePr>
            <a:graphicFrameLocks noGrp="1"/>
          </p:cNvGraphicFramePr>
          <p:nvPr/>
        </p:nvGraphicFramePr>
        <p:xfrm>
          <a:off x="107950" y="115888"/>
          <a:ext cx="8928100" cy="5475288"/>
        </p:xfrm>
        <a:graphic>
          <a:graphicData uri="http://schemas.openxmlformats.org/drawingml/2006/table">
            <a:tbl>
              <a:tblPr rtl="1"/>
              <a:tblGrid>
                <a:gridCol w="5184775">
                  <a:extLst>
                    <a:ext uri="{9D8B030D-6E8A-4147-A177-3AD203B41FA5}">
                      <a16:colId xmlns:a16="http://schemas.microsoft.com/office/drawing/2014/main" val="20000"/>
                    </a:ext>
                  </a:extLst>
                </a:gridCol>
                <a:gridCol w="3743325">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فليضئ نوركم هكذا قدام الناس لكي يروا اعمالكم الحسنة ويمجدوا اباكم الذي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16 De même, que votre lumière brille aux yeux des hommes, pour qu'en voyant vos bonnes actions, ils rendent gloire à votre Père qui est aux cieux.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Let your light so shine before men, that they may see your good works and glorify your Father in heaven.</a:t>
                      </a:r>
                      <a:endParaRPr kumimoji="0" lang="en-US" sz="9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144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26144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9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2466" name="Group 2"/>
          <p:cNvGraphicFramePr>
            <a:graphicFrameLocks noGrp="1"/>
          </p:cNvGraphicFramePr>
          <p:nvPr/>
        </p:nvGraphicFramePr>
        <p:xfrm>
          <a:off x="34925" y="44450"/>
          <a:ext cx="9074150" cy="6552884"/>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600" b="0" i="0" u="sng" strike="noStrike" cap="none" normalizeH="0" baseline="0">
                          <a:ln>
                            <a:noFill/>
                          </a:ln>
                          <a:solidFill>
                            <a:srgbClr val="FF9933"/>
                          </a:solidFill>
                          <a:effectLst/>
                          <a:latin typeface="Arial" charset="0"/>
                          <a:cs typeface="Times New Roman" pitchFamily="18" charset="0"/>
                        </a:rPr>
                        <a:t>110:4-6</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اقسم الرب ولن يندم.انت كاهن الى الابد على رتبة ملكي صادق يدين بين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الرب عن يمينك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الطريق لذلك يرفع الراس.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110:4-6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 Seigneur l'a juré, il ne s'en repentira pas: Tu es prêtre pour toujours, à la manière de Melkisédeq.</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aussi, relève-t-il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Melchizedek.'‘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He shall execute the heads of many countries.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62477" name="Rectangle 13"/>
          <p:cNvSpPr>
            <a:spLocks noGrp="1" noChangeArrowheads="1"/>
          </p:cNvSpPr>
          <p:nvPr>
            <p:ph type="ctrTitle"/>
          </p:nvPr>
        </p:nvSpPr>
        <p:spPr/>
        <p:txBody>
          <a:bodyPr/>
          <a:lstStyle/>
          <a:p>
            <a:r>
              <a:rPr lang="en-US" sz="1000"/>
              <a:t>18pm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3490" name="Group 2"/>
          <p:cNvGraphicFramePr>
            <a:graphicFrameLocks noGrp="1"/>
          </p:cNvGraphicFramePr>
          <p:nvPr/>
        </p:nvGraphicFramePr>
        <p:xfrm>
          <a:off x="34925" y="44450"/>
          <a:ext cx="9001125" cy="6844032"/>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fr-CA" sz="3200" b="0" i="0" u="sng" strike="noStrike" cap="none" normalizeH="0" baseline="0">
                          <a:ln>
                            <a:noFill/>
                          </a:ln>
                          <a:solidFill>
                            <a:srgbClr val="FF9933"/>
                          </a:solidFill>
                          <a:effectLst/>
                          <a:latin typeface="Arial" charset="0"/>
                          <a:cs typeface="Arial" charset="0"/>
                        </a:rPr>
                        <a:t>6 : 17 - 23</a:t>
                      </a: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Luc 6 : 17 - 23</a:t>
                      </a:r>
                      <a:endParaRPr kumimoji="0" lang="en-US"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6:17-23</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63501" name="Rectangle 13"/>
          <p:cNvSpPr>
            <a:spLocks noGrp="1" noChangeArrowheads="1"/>
          </p:cNvSpPr>
          <p:nvPr>
            <p:ph type="ctrTitle"/>
          </p:nvPr>
        </p:nvSpPr>
        <p:spPr/>
        <p:txBody>
          <a:bodyPr/>
          <a:lstStyle/>
          <a:p>
            <a:r>
              <a:rPr lang="en-US" sz="1000"/>
              <a:t>18m</a:t>
            </a:r>
          </a:p>
        </p:txBody>
      </p:sp>
    </p:spTree>
  </p:cSld>
  <p:clrMapOvr>
    <a:masterClrMapping/>
  </p:clrMapOvr>
</p:sld>
</file>

<file path=ppt/slides/slide9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4514" name="Group 2"/>
          <p:cNvGraphicFramePr>
            <a:graphicFrameLocks noGrp="1"/>
          </p:cNvGraphicFramePr>
          <p:nvPr/>
        </p:nvGraphicFramePr>
        <p:xfrm>
          <a:off x="34925" y="115888"/>
          <a:ext cx="9074150" cy="677088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19 et toute la foule cherchait à le toucher, parce qu'une force sortait de lui et les guérissait tous.20 Alors, levant les yeux sur ses disciples, Jésus dit: "Heureux, vous les pauvres: le Royaume de Dieu est à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5538" name="Group 2"/>
          <p:cNvGraphicFramePr>
            <a:graphicFrameLocks noGrp="1"/>
          </p:cNvGraphicFramePr>
          <p:nvPr/>
        </p:nvGraphicFramePr>
        <p:xfrm>
          <a:off x="34925" y="115888"/>
          <a:ext cx="9074150" cy="630040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72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72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72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6562" name="Group 2"/>
          <p:cNvGraphicFramePr>
            <a:graphicFrameLocks noGrp="1"/>
          </p:cNvGraphicFramePr>
          <p:nvPr/>
        </p:nvGraphicFramePr>
        <p:xfrm>
          <a:off x="34925" y="115888"/>
          <a:ext cx="9001125"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dirty="0">
                          <a:ln>
                            <a:noFill/>
                          </a:ln>
                          <a:solidFill>
                            <a:schemeClr val="bg1"/>
                          </a:solidFill>
                          <a:effectLst/>
                          <a:latin typeface="Arial" charset="0"/>
                          <a:cs typeface="Arial" charset="0"/>
                        </a:rPr>
                        <a:t>         </a:t>
                      </a:r>
                      <a:r>
                        <a:rPr kumimoji="0" lang="ar-EG" sz="2800" b="1" i="0" u="none" strike="noStrike" cap="none" normalizeH="0" baseline="0" dirty="0">
                          <a:ln>
                            <a:noFill/>
                          </a:ln>
                          <a:solidFill>
                            <a:srgbClr val="FF9900"/>
                          </a:solidFill>
                          <a:effectLst/>
                          <a:latin typeface="Arial" charset="0"/>
                          <a:cs typeface="Arial" charset="0"/>
                        </a:rPr>
                        <a:t>( والمجد للـه دائماً ) </a:t>
                      </a:r>
                      <a:endParaRPr kumimoji="0" lang="ar-SA" sz="28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23 Rejoice in that day and leap for joy! For indeed your reward is great in heaven, for in like manner their fathers did to the prophets.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758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26758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26758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26758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9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9634" name="Group 2"/>
          <p:cNvGraphicFramePr>
            <a:graphicFrameLocks noGrp="1"/>
          </p:cNvGraphicFramePr>
          <p:nvPr/>
        </p:nvGraphicFramePr>
        <p:xfrm>
          <a:off x="34925" y="44450"/>
          <a:ext cx="9074150" cy="66824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تيطس</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a:t>
                      </a:r>
                      <a:r>
                        <a:rPr kumimoji="0" lang="fr-FR" sz="3200" b="0" i="0" u="sng" strike="noStrike" cap="none" normalizeH="0" baseline="0">
                          <a:ln>
                            <a:noFill/>
                          </a:ln>
                          <a:solidFill>
                            <a:srgbClr val="FF9900"/>
                          </a:solidFill>
                          <a:effectLst/>
                          <a:latin typeface="Arial" charset="0"/>
                          <a:cs typeface="Arial" charset="0"/>
                        </a:rPr>
                        <a:t>3:10 - 4:1-22</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فقد تبعت تعليمي وسيرتي وقصدي وايماني واناتي ومحبتي وصبري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واضطهاداتي وآلامي مثل ما اصابني في انطاكية وايقونية ولسترة.</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Timothée 3:10 - 4:1-22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Mais toi, tu m'as suivi avec empressement dans l'enseignement, la conduite, les projets, la foi, la patience, l'amour, la persévérance,11 les persécutions, les souffrances que j'ai connues à Antioche, à Iconium, à Lystres.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2Timothy 3:10-17&amp;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you have carefully followed my doctrine, manner of life, purpose, faith, longsuffering, love, perseverance, 11 persecutions, afflictions, which happened to me at Antioch, at Iconium, at Lystra--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69645" name="Rectangle 13"/>
          <p:cNvSpPr>
            <a:spLocks noGrp="1" noChangeArrowheads="1"/>
          </p:cNvSpPr>
          <p:nvPr>
            <p:ph type="ctrTitle"/>
          </p:nvPr>
        </p:nvSpPr>
        <p:spPr/>
        <p:txBody>
          <a:bodyPr/>
          <a:lstStyle/>
          <a:p>
            <a:r>
              <a:rPr lang="en-US" sz="1000"/>
              <a:t>18p</a:t>
            </a:r>
          </a:p>
        </p:txBody>
      </p:sp>
    </p:spTree>
  </p:cSld>
  <p:clrMapOvr>
    <a:masterClrMapping/>
  </p:clrMapOvr>
</p:sld>
</file>

<file path=ppt/slides/slide9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0658" name="Group 2"/>
          <p:cNvGraphicFramePr>
            <a:graphicFrameLocks noGrp="1"/>
          </p:cNvGraphicFramePr>
          <p:nvPr/>
        </p:nvGraphicFramePr>
        <p:xfrm>
          <a:off x="34925" y="44450"/>
          <a:ext cx="9074150" cy="59785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ايّة اضطهادات احتملت.ومن الجميع انقذني الرب.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وجميع الذين يريدون ان يعيشوا بالتقوى في المسيح يسوع يضطهدون.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Quelles persécutions j'ai subies! Et de toutes le Seigneur m'a délivré! 12 D'ailleurs tous ceux qui veulent vivre avec piété dans le Christ Jésus seront persécutés.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out of them all the Lord delivered me. 12 Yes, and all who desire to live godly in Christ Jesus will suffer persecution.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1682" name="Group 2"/>
          <p:cNvGraphicFramePr>
            <a:graphicFrameLocks noGrp="1"/>
          </p:cNvGraphicFramePr>
          <p:nvPr/>
        </p:nvGraphicFramePr>
        <p:xfrm>
          <a:off x="34925" y="44450"/>
          <a:ext cx="9074150" cy="653923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الناس الاشرار المزوّرين سيتقدمون الى اردأ مضلّين ومضلّين.</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فاثبت على ما تعلمت وايقنت عارفا ممن تعلمت. وانك منذ الطفولية تعرف الكتب المقدسة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Quant aux hommes  mauvais et aux imposteurs, ils progresseront dans le mal, trompant les autres et trompés eux-mêmes.14 Mais toi, demeure ferme dans ce que tu as appris et accepté comme certain: tu sais de qui tu l'as appris. 15 Depuis ta tendre enfance tu connais les Saintes Écritures;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evil men and impostors will grow worse and worse, deceiving and being deceived. 14 But you must continue in the things which you have learned and been assured of, knowing from whom you have learned them, 15 and that from childhood you have known the Holy Scriptures,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2706" name="Group 2"/>
          <p:cNvGraphicFramePr>
            <a:graphicFrameLocks noGrp="1"/>
          </p:cNvGraphicFramePr>
          <p:nvPr/>
        </p:nvGraphicFramePr>
        <p:xfrm>
          <a:off x="34925" y="44450"/>
          <a:ext cx="9074150" cy="59174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القادرة ان تحكّمك للخلاص بالايمان الذي في المسيح يسوع. كل الكتاب هو موحى به من الله ونافع للتعليم والتوبيخ للتقويم والتأديب الذي في البر</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elles ont le pouvoir de te communiquer la sagesse qui conduit au salut par la foi qui est dans le Christ Jésus.16 Toute Écriture est inspirée de Dieu et utile pour enseigner,pour réfuter, pour redresser, pour éduquer dans la</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which are able to make you wise for salvation through faith which is in Christ Jesus. 16 All Scripture is given by inspiration of God, and is profitable for doctrine, for reproof, for correction, for instruction in righteousness,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3730" name="Group 2"/>
          <p:cNvGraphicFramePr>
            <a:graphicFrameLocks noGrp="1"/>
          </p:cNvGraphicFramePr>
          <p:nvPr/>
        </p:nvGraphicFramePr>
        <p:xfrm>
          <a:off x="107950" y="115888"/>
          <a:ext cx="8928100" cy="5945125"/>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يكون انسان الله كاملا متأهبا لكل عمل صالح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انا اناشدك اذا امام الله والرب يسوع المسيح العتيد ان يدين الاحياء والاموات عند ظهوره وملكوته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afin que l'homme de Dieu soit accompli, équipé pour toute oeuvre bonne.1 Je t'adjure en présence de Dieu et du Christ Jésus, qui viendra juger les vivants et les morts, au nom de sa manifestation et de son Règne: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that the man of God may be complete, thoroughly equipped for every good work.	1I charge you therefore before God and the Lord Jesus Christ, who will judge the living and the dead at His appearing and His kingdom: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4754"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اكرز بالكلمة اعكف على ذلك في وقت مناسب وغير مناسب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وبّخ انتهر عظ بكل اناة وتعليم.</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proclame la Parole, insiste à temps et à contretemps, reprends, menace, exhorte, toujours avec patience et souci d'enseigner.</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Preach the word! Be ready in season and out of season. Convince, rebuke, exhort, with all longsuffering and teaching.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5778"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سيكون وقت لا يحتملون فيه التعليم الصحيح بل حسب شهواتهم الخاصة يجمعون لهم معلّمين مستحكة مسامعهم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3</a:t>
                      </a:r>
                      <a:r>
                        <a:rPr kumimoji="0" lang="fr-FR" sz="2800" b="0" i="0" u="none" strike="noStrike" cap="none" normalizeH="0" baseline="0">
                          <a:ln>
                            <a:noFill/>
                          </a:ln>
                          <a:solidFill>
                            <a:schemeClr val="bg1"/>
                          </a:solidFill>
                          <a:effectLst/>
                          <a:latin typeface="Arial" charset="0"/>
                          <a:cs typeface="Arial" charset="0"/>
                        </a:rPr>
                        <a:t> Viendra un temps, en effet, où certains ne supporteront plus la saine doctrine, mais, au gré de leurs propres désirs et l'oreille leur démangeant, s'entoureront de quantité de maîtres.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the time will come when they will not endure sound doctrine, but according to their own desires, because they have itching ears, they will heap up for themselves teachers;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6802" name="Group 2"/>
          <p:cNvGraphicFramePr>
            <a:graphicFrameLocks noGrp="1"/>
          </p:cNvGraphicFramePr>
          <p:nvPr/>
        </p:nvGraphicFramePr>
        <p:xfrm>
          <a:off x="34925" y="115888"/>
          <a:ext cx="9074150" cy="67985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فيصرفون مسامعهم عن الحق وينحرفون الى الخرافات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انت فاصح في كل شيء.احتمل المشقات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اعمل عمل المبشر.تمم خدمتك فاني انا الآن اسكب سكيبا ووقت انحلالي قد حضر</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Ils détourneront leurs oreilles de la vérité, vers les fables ils se retourneront.5 Mais toi cependant, sois sobre en toutes choses, supporte la souffrance, fais oeuvre d'évangéliste, remplis ton ministère.6 Pour moi, voici que je suis déjà offert en libation et le temps de mon départ est arrivé.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they will turn their ears away from the truth, and be turned aside to fables. 5 But you be watchful in all things, endure afflictions, do the work of an evangelist, fulfill your ministry. 6 For I am already being poured out as a drink offering, and the time of my departure is at hand.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7826" name="Group 2"/>
          <p:cNvGraphicFramePr>
            <a:graphicFrameLocks noGrp="1"/>
          </p:cNvGraphicFramePr>
          <p:nvPr/>
        </p:nvGraphicFramePr>
        <p:xfrm>
          <a:off x="34925" y="1158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جاهدت الجهاد الحسن اكملت السعي حفظت الايمان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واخيرا قد وضع لي اكليل البر الذي يهبه لي في ذلك اليوم الرب الديان العادل وليس لي فقط بل لجميع الذين يحبون ظهوره ايضا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J'ai combattu le beau combat, j'ai achevé ma course, j'ai gardé la foi. 8 Dès maintenant m'est réservée la couronne de justice qu'en retour me donnera le Seigneur, en ce Jour-là, lui le juste juge; et non seulement à moi, mais à tous ceux qui auront aimé sa manifestation.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 have fought the good fight, I have finished the race, I have kept the faith. 8 Finally, there is laid up for me the crown of righteousness, which the Lord, the righteous Judge, will give to me on that Day, and not to me only but also to all who have loved His appearing.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8850" name="Group 2"/>
          <p:cNvGraphicFramePr>
            <a:graphicFrameLocks noGrp="1"/>
          </p:cNvGraphicFramePr>
          <p:nvPr/>
        </p:nvGraphicFramePr>
        <p:xfrm>
          <a:off x="34925" y="44450"/>
          <a:ext cx="9074150" cy="69049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اليّ سريعا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ديماس قد تركني اذ احب العالم الحاضر وذهب الى تسالونيكي وكريسكيس الى غلاطية وتيطس الى دلماطية. لوقا وحده معي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خذ مرقس واحضره معك لانه نافع لي للخدمة.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Efforce-toi de venir me rejoindre au plus vite.10 Car Démas m'a abandonné par amour pour le monde présent. Il est parti pour Thessalonique, Crescens pour la Galatie, Tite pour la Dalmatie.11 Luc seul est avec moi. Prends Marc et amène-le avec toi, car il m'est précieux pour le ministère.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Be diligent to come to me quickly; 10 for Demas has forsaken me, having loved this present world, and has departed for Thessalonica-- Crescens for Galatia, Titus for Dalmatia. 11 Only Luke is with me. Get Mark and bring him with you, for he is useful to me for ministry.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9874" name="Group 2"/>
          <p:cNvGraphicFramePr>
            <a:graphicFrameLocks noGrp="1"/>
          </p:cNvGraphicFramePr>
          <p:nvPr/>
        </p:nvGraphicFramePr>
        <p:xfrm>
          <a:off x="34925" y="115888"/>
          <a:ext cx="9074150" cy="651630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تيخيكس فقد ارسلته الى افسس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الرداء الذي تركته في ترواس عند كاربس احضره متى جئت والكتب ايضا ولا سيما الرقوق.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اسكندر النحّاس اظهر لي شرورا كثيرة.ليجازه الرب حسب اعماله.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J'ai envoyé Tychique à Ephèse.13 Le manteau que j'ai laissé à Troas chez Carpos, apporte-le en venant, ainsi que les livres, surtout les parchemins. 14 Alexandre le fondeur a fait preuve de beaucoup de méchanceté à mon égard. Le Seigneur lui rendra selon ses oeuvres.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Tychicus I have sent to Ephesus. 13 Bring the cloak that I left with Carpus at Troas when you come-- and the books, especially the parchments. 14 Alexander the coppersmith did me much harm. May the Lord repay him according to his works.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0898" name="Group 2"/>
          <p:cNvGraphicFramePr>
            <a:graphicFrameLocks noGrp="1"/>
          </p:cNvGraphicFramePr>
          <p:nvPr/>
        </p:nvGraphicFramePr>
        <p:xfrm>
          <a:off x="34925" y="115888"/>
          <a:ext cx="9074150" cy="6267451"/>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201771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فاحتفظ منه انت ايضا لانه قاوم اقوالنا جدا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احتجاجي الاول لم يحضر احد معي بل الجميع تركوني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يحسب عليهم.</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Toi aussi, prends garde à lui, car il s'est violemment opposé à nos paroles.16 La première fois que j'ai présenté ma défense, personne ne m'a assisté, tous m'ont abandonné. Qu'il ne leur en soit pas tenu rigueur.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You also must beware of him, for he has greatly resisted our words. 16 At my first defense no one stood with me, but all forsook me. May it not be charged against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1922" name="Group 2"/>
          <p:cNvGraphicFramePr>
            <a:graphicFrameLocks noGrp="1"/>
          </p:cNvGraphicFramePr>
          <p:nvPr/>
        </p:nvGraphicFramePr>
        <p:xfrm>
          <a:off x="34925" y="115888"/>
          <a:ext cx="9074150" cy="58340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الرب وقف معي وقواني لكي تتم بي الكرازة ويسمع جميع الامم فأنقذت من فم الاسد.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وسينقذني الرب من كل عمل رديء ويخلّصني لملكوته السماوي.</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 Seigneur, lui, m'a assisté; il m'a revêtu de force; afin que par moi le message fût pleinement proclamé et qu'il fût entendu de tous les païens. Et j'ai été délivré de la gueule du lion!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stood with me and strengthened me, so that the message might be preached fully through me, and that all the Gentiles might hear. And I was delivered out of the mouth of the lion.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2946" name="Group 2"/>
          <p:cNvGraphicFramePr>
            <a:graphicFrameLocks noGrp="1"/>
          </p:cNvGraphicFramePr>
          <p:nvPr/>
        </p:nvGraphicFramePr>
        <p:xfrm>
          <a:off x="34925" y="115888"/>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له المجد الى دهر الدهور.آمين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 على فرسكا واكيلا وبيت انيسيفورس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اراستس بقي في كورنثوس.واما تروفيمس فتركته في ميليتس مريضا.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me délivrera de toute entreprise perverse et me sauvera pour son Royaume céleste. A lui la gloire dans les siècles des siècles, Amen.19 Salue Prisca et Aquilas, ainsi que la famille d'Oniséphore. Eraste est demeuré à Corinthe. J'ai laissé Trophime malade à Milet.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 Lord will deliver me from every evil work and preserve me for His heavenly kingdom. To Him be glory forever and ever. Amen! 19 Greet Prisca and Aquila, and the household of Onesiphorus. 20 Erastus stayed in Corinth, but Trophimus I have left in Miletus sick.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3970" name="Group 2"/>
          <p:cNvGraphicFramePr>
            <a:graphicFrameLocks noGrp="1"/>
          </p:cNvGraphicFramePr>
          <p:nvPr/>
        </p:nvGraphicFramePr>
        <p:xfrm>
          <a:off x="34925" y="115888"/>
          <a:ext cx="9074150" cy="6627877"/>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قبل الشتاء.يسلم عليك افبولس وبوديس ولينس وكلافدية والاخوة جميعا. الرب يسوع المسيح مع روحك.النعمة معكم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Efforce-toi de venir avant l'hiver. Tu as le salut d'Eybule, de Pudens, de Lin, de Claudia et de tous les frères.22 Le Seigneur soit avec ton Esprit. La grâce soit avec vous tous.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Do your utmost to come before winter. Eubulus greets you, as well as Pudens, Linus, Claudia, and all the brethren. 22 The Lord Jesus Christ be with your spirit. Grace be with you.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499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9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601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2860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28602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9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8066" name="Group 2"/>
          <p:cNvGraphicFramePr>
            <a:graphicFrameLocks noGrp="1"/>
          </p:cNvGraphicFramePr>
          <p:nvPr/>
        </p:nvGraphicFramePr>
        <p:xfrm>
          <a:off x="34925" y="44450"/>
          <a:ext cx="9074150" cy="644950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a:t>
                      </a:r>
                      <a:r>
                        <a:rPr kumimoji="0" lang="ar-SA" sz="3600" b="0" i="0" u="sng" strike="noStrike" cap="none" normalizeH="0" baseline="0">
                          <a:ln>
                            <a:noFill/>
                          </a:ln>
                          <a:solidFill>
                            <a:srgbClr val="FF9900"/>
                          </a:solidFill>
                          <a:effectLst/>
                          <a:latin typeface="Arial" charset="0"/>
                          <a:cs typeface="Arial" charset="0"/>
                        </a:rPr>
                        <a:t>بطرس الرسول</a:t>
                      </a:r>
                      <a:r>
                        <a:rPr kumimoji="0" lang="ar-EG" sz="3600" b="0" i="0" u="sng" strike="noStrike" cap="none" normalizeH="0" baseline="0">
                          <a:ln>
                            <a:noFill/>
                          </a:ln>
                          <a:solidFill>
                            <a:srgbClr val="FF9900"/>
                          </a:solidFill>
                          <a:effectLst/>
                          <a:latin typeface="Arial" charset="0"/>
                          <a:cs typeface="Arial" charset="0"/>
                        </a:rPr>
                        <a:t> الأولى </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a:t>
                      </a:r>
                      <a:r>
                        <a:rPr kumimoji="0" lang="fr-FR" sz="3600" b="0" i="0" u="sng" strike="noStrike" cap="none" normalizeH="0" baseline="0">
                          <a:ln>
                            <a:noFill/>
                          </a:ln>
                          <a:solidFill>
                            <a:srgbClr val="FF9900"/>
                          </a:solidFill>
                          <a:effectLst/>
                          <a:latin typeface="Arial" charset="0"/>
                          <a:cs typeface="Arial" charset="0"/>
                        </a:rPr>
                        <a:t>5 : 1 - 14</a:t>
                      </a:r>
                      <a:r>
                        <a:rPr kumimoji="0" lang="ar-EG" sz="3600" b="0" i="0" u="sng" strike="noStrike" cap="none" normalizeH="0" baseline="0">
                          <a:ln>
                            <a:noFill/>
                          </a:ln>
                          <a:solidFill>
                            <a:srgbClr val="FF9900"/>
                          </a:solidFill>
                          <a:effectLst/>
                          <a:latin typeface="Arial" charset="0"/>
                          <a:cs typeface="Arial" charset="0"/>
                        </a:rPr>
                        <a:t>)</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اطلب الى الشيوخ الذين بينكم انا الشيخ رفيقهم والشاهد لآلام المسيح وشريك المجد العتيد ان يعلن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 : 1 - 14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J'exhorte donc les anciens qui sont parmi vous, moi qui suis ancien avec eux et témoin des souffrances du Christ, moi qui ai part à la gloire qui va être révélée: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5:1-14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elders who are among you I exhort, I who am a fellow elder and a witness of the sufferings of Christ, and also a partaker of the glory that will be revealed: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88077" name="Rectangle 13"/>
          <p:cNvSpPr>
            <a:spLocks noGrp="1" noChangeArrowheads="1"/>
          </p:cNvSpPr>
          <p:nvPr>
            <p:ph type="ctrTitle"/>
          </p:nvPr>
        </p:nvSpPr>
        <p:spPr/>
        <p:txBody>
          <a:bodyPr/>
          <a:lstStyle/>
          <a:p>
            <a:r>
              <a:rPr lang="en-US" sz="1000"/>
              <a:t>18c</a:t>
            </a:r>
          </a:p>
        </p:txBody>
      </p:sp>
    </p:spTree>
  </p:cSld>
  <p:clrMapOvr>
    <a:masterClrMapping/>
  </p:clrMapOvr>
</p:sld>
</file>

<file path=ppt/slides/slide9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9090" name="Group 2"/>
          <p:cNvGraphicFramePr>
            <a:graphicFrameLocks noGrp="1"/>
          </p:cNvGraphicFramePr>
          <p:nvPr/>
        </p:nvGraphicFramePr>
        <p:xfrm>
          <a:off x="34925" y="44450"/>
          <a:ext cx="9074150" cy="644328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ارعوا رعية الله التي بينكم نظّارا لا عن اضطرار بل بالاختيار ولا لربح قبيح بل بنشاط. ولا كمن يسود على الانصبة بل صائرين امثلة للرعية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paissez le troupeau de Dieu qui vous est confié, en veillant sur lui non par contrainte, mais de bon gré, selon Dieu; non par cupidité, mais par dévouement.3 N'exercez pas un pouvoir autoritaire sur ceux qui vous sont échus en partage, mais devenez les modèles du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Shepherd the flock of God which is among you, serving as overseers, not by compulsion but willingly, not for dishonest gain but eagerly; 3 nor as being lords over those entrusted to you, but being examples to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0114" name="Group 2"/>
          <p:cNvGraphicFramePr>
            <a:graphicFrameLocks noGrp="1"/>
          </p:cNvGraphicFramePr>
          <p:nvPr/>
        </p:nvGraphicFramePr>
        <p:xfrm>
          <a:off x="34925" y="44450"/>
          <a:ext cx="9074150" cy="690499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ظهر رئيس الرعاة تنالون اكليل المجد الذي لا يبلى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كذلك ايها الاحداث اخضعوا للشيوخ وكونوا جميعا خاضعين بعضكم لبعض وتسربلوا بالتواضع لان الله يقاوم المستكبرين واما المتواضعون فيعطيهم نعمة.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Et quand paraîtra le souverain berger, vous recevrez la couronne de gloire qui ne se flétrit pas.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5 De même,jeunes gens, soyez soumis aux anciens.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when the Chief Shepherd appears, you will receive the crown of glory that does not fade away. 5 Likewise you younger people, submit yourselves to your elders. Yes, all of you be submissive to one another, and be clothed with humility, for God resists the proud, but gives grace to the humble.''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1138" name="Group 2"/>
          <p:cNvGraphicFramePr>
            <a:graphicFrameLocks noGrp="1"/>
          </p:cNvGraphicFramePr>
          <p:nvPr/>
        </p:nvGraphicFramePr>
        <p:xfrm>
          <a:off x="34925" y="44450"/>
          <a:ext cx="9074150" cy="687000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حينه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ملقين كل همكم عليه لانه هو يعتني بكم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اصحوا واسهروا لان ابليس خصمكم كأسد زائر يجول ملتمسا من يبتلعه هو.</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 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2162" name="Group 2"/>
          <p:cNvGraphicFramePr>
            <a:graphicFrameLocks noGrp="1"/>
          </p:cNvGraphicFramePr>
          <p:nvPr/>
        </p:nvGraphicFramePr>
        <p:xfrm>
          <a:off x="34925" y="44450"/>
          <a:ext cx="9074150" cy="68470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الايمان عالمين ان نفس هذه الآلام تجرى على اخوتكم الذين في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واله كل نعمة الذي دعانا الى مجده الابدي في المسيح يسوع بعدما تألمتم يسيرا هو يكملكم ويثبتكم ويقويكم ويمكنكم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il vous affermira, vous fortifiera, vous rendra inébranlables.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perfect, establish, strengthen, and settle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3186" name="Group 2"/>
          <p:cNvGraphicFramePr>
            <a:graphicFrameLocks noGrp="1"/>
          </p:cNvGraphicFramePr>
          <p:nvPr/>
        </p:nvGraphicFramePr>
        <p:xfrm>
          <a:off x="34925" y="44450"/>
          <a:ext cx="9074150" cy="6102669"/>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المجد والسلطان الى ابد الآبدين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  بيد سلوانس الاخ الامين كما اظن كتبت اليكم بكلمات قليلة واعظا وشاهدا ان هذه هي نعمة الله الحقيقية التي فيها تقومون.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11A lui la domination pour les siècles! Amen.12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4210" name="Group 2"/>
          <p:cNvGraphicFramePr>
            <a:graphicFrameLocks noGrp="1"/>
          </p:cNvGraphicFramePr>
          <p:nvPr/>
        </p:nvGraphicFramePr>
        <p:xfrm>
          <a:off x="34925" y="44450"/>
          <a:ext cx="9074150" cy="5616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تسلم عليكم التي في بابل المختارة معكم ومرقس ابني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سلموا بعضكم على بعض بقبلة المحبة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سلام لكم جميعكم الذين في المسيح يسوع.آمين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fils.14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523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625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29625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29626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29626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9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8306" name="Group 2"/>
          <p:cNvGraphicFramePr>
            <a:graphicFrameLocks noGrp="1"/>
          </p:cNvGraphicFramePr>
          <p:nvPr/>
        </p:nvGraphicFramePr>
        <p:xfrm>
          <a:off x="34925" y="44450"/>
          <a:ext cx="9074150" cy="67099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جاءوا اليه قال لهم انتم تعلمون من اول يوم دخلت اسيا كيف كنت معكم كل الزمان.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 Milet, Paul fit convoquer les anciens de l'Église d'Éphèse.18 Quand il l'eurent rejoint, il leur déclara: "Vous savez quelle a toujours été ma conduite à votre égard depuis le jour de mon arrivée en 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98317" name="Rectangle 13"/>
          <p:cNvSpPr>
            <a:spLocks noGrp="1" noChangeArrowheads="1"/>
          </p:cNvSpPr>
          <p:nvPr>
            <p:ph type="ctrTitle"/>
          </p:nvPr>
        </p:nvSpPr>
        <p:spPr/>
        <p:txBody>
          <a:bodyPr/>
          <a:lstStyle/>
          <a:p>
            <a:r>
              <a:rPr lang="en-US" sz="1000"/>
              <a:t>18a</a:t>
            </a:r>
          </a:p>
        </p:txBody>
      </p:sp>
    </p:spTree>
  </p:cSld>
  <p:clrMapOvr>
    <a:masterClrMapping/>
  </p:clrMapOvr>
</p:sld>
</file>

<file path=ppt/slides/slide9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9330" name="Group 2"/>
          <p:cNvGraphicFramePr>
            <a:graphicFrameLocks noGrp="1"/>
          </p:cNvGraphicFramePr>
          <p:nvPr/>
        </p:nvGraphicFramePr>
        <p:xfrm>
          <a:off x="34925" y="115888"/>
          <a:ext cx="9074150" cy="60895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  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Juifs.20 Je n'ai rien négligé de ce qui pouvait vous être utile; au contraire, j'ai prêché, je vous ai instruits, en public comme en privé;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0354" name="Group 2"/>
          <p:cNvGraphicFramePr>
            <a:graphicFrameLocks noGrp="1"/>
          </p:cNvGraphicFramePr>
          <p:nvPr/>
        </p:nvGraphicFramePr>
        <p:xfrm>
          <a:off x="34925" y="115888"/>
          <a:ext cx="9074150" cy="59785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Jésus.22 Maintenant, prisonnier de l'Esprit, me voici en route pour Jérusalem; je ne sais pas quel y sera mon sort,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1378" name="Group 2"/>
          <p:cNvGraphicFramePr>
            <a:graphicFrameLocks noGrp="1"/>
          </p:cNvGraphicFramePr>
          <p:nvPr/>
        </p:nvGraphicFramePr>
        <p:xfrm>
          <a:off x="34925" y="115888"/>
          <a:ext cx="9074150" cy="590391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mais en tout cas, l'Esprit Saint me l'atteste de ville en ville, chaînes et détresses m'y attendent.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2402" name="Group 2"/>
          <p:cNvGraphicFramePr>
            <a:graphicFrameLocks noGrp="1"/>
          </p:cNvGraphicFramePr>
          <p:nvPr/>
        </p:nvGraphicFramePr>
        <p:xfrm>
          <a:off x="34925" y="115888"/>
          <a:ext cx="9074150" cy="56181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3426" name="Group 2"/>
          <p:cNvGraphicFramePr>
            <a:graphicFrameLocks noGrp="1"/>
          </p:cNvGraphicFramePr>
          <p:nvPr/>
        </p:nvGraphicFramePr>
        <p:xfrm>
          <a:off x="34925" y="115888"/>
          <a:ext cx="9074150" cy="67708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26 vous tous parmi lesquels j'ai passé en proclamant le Règne. Je peux donc l'attester aujourd'hui devant vous: je suis pur du sang de tous. 27 Je n'ai vraiment rien négligé: au contraire, c'est le plan de Dieu tout entier que je vous ai annoncé.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4450" name="Group 2"/>
          <p:cNvGraphicFramePr>
            <a:graphicFrameLocks noGrp="1"/>
          </p:cNvGraphicFramePr>
          <p:nvPr/>
        </p:nvGraphicFramePr>
        <p:xfrm>
          <a:off x="34925" y="115888"/>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بدمه.لاني اعلم هذا انه بعد ذهابي سيدخل بينكم ذئاب خاطفة لا تشفق على الرعية.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l'Église de Dieu qu'il s'est acquise par son propre sang.29 Je sais bien qu'après mon départ s'introduiront parmi vous des loups féroces qui n'épargneront pas le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5474" name="Group 2"/>
          <p:cNvGraphicFramePr>
            <a:graphicFrameLocks noGrp="1"/>
          </p:cNvGraphicFramePr>
          <p:nvPr/>
        </p:nvGraphicFramePr>
        <p:xfrm>
          <a:off x="34925" y="115888"/>
          <a:ext cx="9074150" cy="685622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6498" name="Group 2"/>
          <p:cNvGraphicFramePr>
            <a:graphicFrameLocks noGrp="1"/>
          </p:cNvGraphicFramePr>
          <p:nvPr/>
        </p:nvGraphicFramePr>
        <p:xfrm>
          <a:off x="34925" y="115888"/>
          <a:ext cx="9074150" cy="590391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sanctifiés.33 Je n'ai convoité l'argent, l'or ou le vêtement de personne.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7522" name="Group 2"/>
          <p:cNvGraphicFramePr>
            <a:graphicFrameLocks noGrp="1"/>
          </p:cNvGraphicFramePr>
          <p:nvPr/>
        </p:nvGraphicFramePr>
        <p:xfrm>
          <a:off x="34925" y="115888"/>
          <a:ext cx="9074150"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8546" name="Group 2"/>
          <p:cNvGraphicFramePr>
            <a:graphicFrameLocks noGrp="1"/>
          </p:cNvGraphicFramePr>
          <p:nvPr/>
        </p:nvGraphicFramePr>
        <p:xfrm>
          <a:off x="34925" y="115888"/>
          <a:ext cx="9074150" cy="63441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كل شيء اريتكم انه هكذا ينبغي انكم تتعبون وتعضدون الضعفاء متذكرين كلمات الرب يسوع انه قال مغبوط هو العطاء اكثر من الاخذ.</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Je vous l'ai toujours montré, c'est en peinant de la sorte qu'il faut venir en aide aux faibles et se souvenir de ces mots que le Seigneur Jésus lui-même a prononcés: Il y a plus de bonheur à donner qu'à recevoir.36 Après ces paroles, il se mit à genoux avec eux tous et pria.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I have shown you in every way, by laboring like this, that you must support the weak. And remember the words of the Lord Jesus, that He said, "It is more blessed to give than to receive.'  36 And when he had said these things, he knelt down and prayed with them all.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9570" name="Group 2"/>
          <p:cNvGraphicFramePr>
            <a:graphicFrameLocks noGrp="1"/>
          </p:cNvGraphicFramePr>
          <p:nvPr/>
        </p:nvGraphicFramePr>
        <p:xfrm>
          <a:off x="34925" y="115888"/>
          <a:ext cx="9074150" cy="6030469"/>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متوجعين ولا سيما من الكلمة التي قالها انهم لن يروا وجهه ايضا.ثم شيعوه الى السفينة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Tout le monde alors éclata en sanglots et se jetait au cou de Paul pour l'embrasser -38 leur tristesse venait surtout de la phrase où il avait dit qu'ils ne devaient plus revoir son visage -, puis on l'accompagna jusqu'au bateau.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Then they all wept freely, and fell on Paul's neck and kissed him, 38 sorrowing most of all for the words which he spoke, that they would see his face no more. And they accompanied him to the ship.</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059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9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161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264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9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3666" name="Group 2"/>
          <p:cNvGraphicFramePr>
            <a:graphicFrameLocks noGrp="1"/>
          </p:cNvGraphicFramePr>
          <p:nvPr/>
        </p:nvGraphicFramePr>
        <p:xfrm>
          <a:off x="34925" y="44450"/>
          <a:ext cx="9074150" cy="64769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78:5 &amp; 135:5</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ولكني دائما معك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امسكت بيدي اليمنى.</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برأيك تهديني وبعد الى مجد تأخذني.</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a:t>
                      </a:r>
                      <a:r>
                        <a:rPr kumimoji="0" lang="en-US" sz="2800" b="0" i="0" u="sng" strike="noStrike" cap="none" normalizeH="0" baseline="0">
                          <a:ln>
                            <a:noFill/>
                          </a:ln>
                          <a:solidFill>
                            <a:srgbClr val="FF9933"/>
                          </a:solidFill>
                          <a:effectLst/>
                          <a:latin typeface="Arial" charset="0"/>
                          <a:cs typeface="Times New Roman" pitchFamily="18" charset="0"/>
                        </a:rPr>
                        <a:t>73:23-24,28 &amp;9:14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Tu m'as saisi la main droite.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Tu me conduiras selon tes vues. Tu me prendras derrière la Gloire.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73:23-24,28 &amp; 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23You hold me by my right hand.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You will guide me with Your counsel, and afterward receive me to glory.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13677" name="Rectangle 13"/>
          <p:cNvSpPr>
            <a:spLocks noGrp="1" noChangeArrowheads="1"/>
          </p:cNvSpPr>
          <p:nvPr>
            <p:ph type="ctrTitle"/>
          </p:nvPr>
        </p:nvSpPr>
        <p:spPr/>
        <p:txBody>
          <a:bodyPr/>
          <a:lstStyle/>
          <a:p>
            <a:endParaRPr lang="en-US" sz="1000"/>
          </a:p>
        </p:txBody>
      </p:sp>
    </p:spTree>
  </p:cSld>
  <p:clrMapOvr>
    <a:masterClrMapping/>
  </p:clrMapOvr>
</p:sld>
</file>

<file path=ppt/slides/slide9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4690" name="Group 2"/>
          <p:cNvGraphicFramePr>
            <a:graphicFrameLocks noGrp="1"/>
          </p:cNvGraphicFramePr>
          <p:nvPr/>
        </p:nvGraphicFramePr>
        <p:xfrm>
          <a:off x="107950" y="188913"/>
          <a:ext cx="8928100"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فالاقتراب الى الله حسن لي.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جعلت بالسيد الرب ملجإي لاخبر بكل صنائعك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Mon bonheur à moi c'est d'être près de Dieu; j'ai pris refuge auprès du Seigneur Dieu, pour annoncer toutes tes actions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aux portes de la fille de Sion,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But it is good for me to draw near to God; I have put my trust in the Lord GOD, that I may declare all Your works.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That I may tell of all Your praise in the gates of the  daughter of Zion.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14701" name="Rectangle 13"/>
          <p:cNvSpPr>
            <a:spLocks noGrp="1" noChangeArrowheads="1"/>
          </p:cNvSpPr>
          <p:nvPr>
            <p:ph type="ctrTitle"/>
          </p:nvPr>
        </p:nvSpPr>
        <p:spPr/>
        <p:txBody>
          <a:bodyPr/>
          <a:lstStyle/>
          <a:p>
            <a:r>
              <a:rPr lang="en-US" sz="1000"/>
              <a:t>18pg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5714" name="Group 2"/>
          <p:cNvGraphicFramePr>
            <a:graphicFrameLocks noGrp="1"/>
          </p:cNvGraphicFramePr>
          <p:nvPr/>
        </p:nvGraphicFramePr>
        <p:xfrm>
          <a:off x="34925" y="44450"/>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(10 : 1 -6 )</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 واما الذي يدخل من الباب فهو راعي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Jean 10 : 1 - 16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vérité, en vérité, je vous le dis, celui qui n'entre pas par la porte dans l'enclos des brebis mais qui escalade par un autre côté, celui-là est un voleur et un brigand.2 Mais celui qui entre par la porte est le berger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John 10:1-16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1Most assuredly, I say to you, he who does not enter the sheepfold by the door, but climbs up some other way, the same is a thief and a robber. 2 But he who enters by the door is the shepherd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15725" name="Rectangle 13"/>
          <p:cNvSpPr>
            <a:spLocks noGrp="1" noChangeArrowheads="1"/>
          </p:cNvSpPr>
          <p:nvPr>
            <p:ph type="ctrTitle"/>
          </p:nvPr>
        </p:nvSpPr>
        <p:spPr/>
        <p:txBody>
          <a:bodyPr/>
          <a:lstStyle/>
          <a:p>
            <a:r>
              <a:rPr lang="en-US" sz="1000"/>
              <a:t>18g</a:t>
            </a:r>
          </a:p>
        </p:txBody>
      </p:sp>
    </p:spTree>
  </p:cSld>
  <p:clrMapOvr>
    <a:masterClrMapping/>
  </p:clrMapOvr>
</p:sld>
</file>

<file path=ppt/slides/slide9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6738" name="Group 2"/>
          <p:cNvGraphicFramePr>
            <a:graphicFrameLocks noGrp="1"/>
          </p:cNvGraphicFramePr>
          <p:nvPr/>
        </p:nvGraphicFramePr>
        <p:xfrm>
          <a:off x="34925" y="44450"/>
          <a:ext cx="9074150" cy="61610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dehors.4 Lorsqu'il les a fait toutes sortir, il marche à leur tête et elles le suivent parce qu'elles connaissent sa voix.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him the doorkeeper opens, and the sheep hear his voice; and he calls his own sheep by name and leads them out. 4 And when he brings out his own sheep, he goes before them; and the sheep follow him, for they know his voice.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7762" name="Group 2"/>
          <p:cNvGraphicFramePr>
            <a:graphicFrameLocks noGrp="1"/>
          </p:cNvGraphicFramePr>
          <p:nvPr/>
        </p:nvGraphicFramePr>
        <p:xfrm>
          <a:off x="34925" y="44450"/>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Yet they will by no means follow a stranger, but will flee from him, for they do not know the voice of strangers.'' 6 Jesus used this illustration, but they did not understand the things which He spoke to them. 7 Then Jesus said to them again, Most assuredly, I say to you, I am the door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8786" name="Group 2"/>
          <p:cNvGraphicFramePr>
            <a:graphicFrameLocks noGrp="1"/>
          </p:cNvGraphicFramePr>
          <p:nvPr/>
        </p:nvGraphicFramePr>
        <p:xfrm>
          <a:off x="34925" y="44450"/>
          <a:ext cx="9074150"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دخل بي احد فيخلص ويدخل ويخرج ويجد مرعى.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Tous ceux qui sont venus avant moi sont des voleurs et des brigands, mais les brebis ne les ont pas écoutés. 9 Je suis la porte: si quelqu'un entre par moi, il sera sauvé, il ira et viendra et trouvera de quoi se nourrir.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All who ever came before Me are thieves and robbers, but the sheep did not hear them. 9 I am the door. If anyone enters by Me, he will be saved, and will go in and out and find pasture.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9810" name="Group 2"/>
          <p:cNvGraphicFramePr>
            <a:graphicFrameLocks noGrp="1"/>
          </p:cNvGraphicFramePr>
          <p:nvPr/>
        </p:nvGraphicFramePr>
        <p:xfrm>
          <a:off x="34925" y="44450"/>
          <a:ext cx="9074150" cy="60165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 انا هو الراعي الصالح.والراعي الصالح يبذل نفسه عن الخراف.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abondance.11 Je suis le bon berger: le bon berger se dessaisit de sa vie pour ses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 thief does not come except to steal, and to kill, and to destroy. I have come that they may have life, and that they may have it more abundantly. 11 I am the good shepherd. The good shepherd gives His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0834" name="Group 2"/>
          <p:cNvGraphicFramePr>
            <a:graphicFrameLocks noGrp="1"/>
          </p:cNvGraphicFramePr>
          <p:nvPr/>
        </p:nvGraphicFramePr>
        <p:xfrm>
          <a:off x="34925" y="44450"/>
          <a:ext cx="9074150" cy="65877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هو اجير وليس راعيا الذي ليست الخراف له فيرى الذئب مقبلا ويترك الخراف ويهرب.فيخطف الذئب الخراف ويبددها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والاجير يهرب لانه اجير ولا يبالي بالخراف.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mercenaire, qui n'est pas vraiment un berger et à qui les brebis n'appartiennent pas, voit-il venir le loup, il abandonne les brebis et prend la fuite; et le loup s'en empare et les disperse.13 C'est qu'il est mercenaire et que peu lui importent les brebis.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 hireling, he who is not the shepherd, one who does not own the sheep, sees the wolf coming and leaves the sheep and flees; and the wolf catches the sheep and scatters them. 13 The hireling flees because he is a hireling and does not care about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1858" name="Group 2"/>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فاني الراعي الصالح واعرف خاصتي وخاصتي تعرفني  كما ان الآب يعرفني وانا اعرف الآب.وانا اضع نفسي عن الخراف.</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suis le bon berger, je connais mes brebis et mes brebis me connaissent, 15 comme mon Père me connaît et que je connais mon Père; et je me dessaisis de ma vie pour les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 am the good shepherd; and I know My sheep, and am known by My own. 15 As the Father knows Me, even so I know the Father; and I lay down My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2882" name="Group 2"/>
          <p:cNvGraphicFramePr>
            <a:graphicFrameLocks noGrp="1"/>
          </p:cNvGraphicFramePr>
          <p:nvPr/>
        </p:nvGraphicFramePr>
        <p:xfrm>
          <a:off x="34925" y="44450"/>
          <a:ext cx="9074150" cy="55467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 خراف أخر ليست من هذه الحظيرة ينبغي ان آتي بتلك ايضا فتسمع صوتي وتكون رعية واحدة وراع واحد.</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will hear My voice; and there will be one flock and one shepherd.</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693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77968" name="Group 16"/>
          <p:cNvGraphicFramePr>
            <a:graphicFrameLocks noGrp="1"/>
          </p:cNvGraphicFramePr>
          <p:nvPr/>
        </p:nvGraphicFramePr>
        <p:xfrm>
          <a:off x="107950" y="115888"/>
          <a:ext cx="8928100" cy="6431280"/>
        </p:xfrm>
        <a:graphic>
          <a:graphicData uri="http://schemas.openxmlformats.org/drawingml/2006/table">
            <a:tbl>
              <a:tblPr rtl="1"/>
              <a:tblGrid>
                <a:gridCol w="8928100">
                  <a:extLst>
                    <a:ext uri="{9D8B030D-6E8A-4147-A177-3AD203B41FA5}">
                      <a16:colId xmlns:a16="http://schemas.microsoft.com/office/drawing/2014/main" val="20000"/>
                    </a:ext>
                  </a:extLst>
                </a:gridCol>
              </a:tblGrid>
              <a:tr h="29527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Nineteenth day of The Month of 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(20</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Bashans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التاسع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(العشرون من بشنس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Dix neuvième jour du mois de </a:t>
                      </a:r>
                      <a:r>
                        <a:rPr kumimoji="0" lang="en-US" sz="4000" b="0" i="0" u="none" strike="noStrike" cap="none" normalizeH="0" baseline="0">
                          <a:ln>
                            <a:noFill/>
                          </a:ln>
                          <a:solidFill>
                            <a:srgbClr val="FF9900"/>
                          </a:solidFill>
                          <a:effectLst/>
                          <a:latin typeface="Arial" charset="0"/>
                          <a:cs typeface="Arial" charset="0"/>
                        </a:rPr>
                        <a:t>Amshir</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Vingtième</a:t>
                      </a:r>
                      <a:r>
                        <a:rPr kumimoji="0" lang="en-US" sz="4000" b="0" i="0" u="none" strike="noStrike" cap="none" normalizeH="0" baseline="0">
                          <a:ln>
                            <a:noFill/>
                          </a:ln>
                          <a:solidFill>
                            <a:srgbClr val="FF9900"/>
                          </a:solidFill>
                          <a:effectLst/>
                          <a:latin typeface="Arial" charset="0"/>
                          <a:cs typeface="Arial" charset="0"/>
                        </a:rPr>
                        <a:t> de Bashans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9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897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27897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9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4930" name="Group 2"/>
          <p:cNvGraphicFramePr>
            <a:graphicFrameLocks noGrp="1"/>
          </p:cNvGraphicFramePr>
          <p:nvPr/>
        </p:nvGraphicFramePr>
        <p:xfrm>
          <a:off x="34925" y="44450"/>
          <a:ext cx="9074150" cy="649192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600" b="0" i="0" u="sng" strike="noStrike" cap="none" normalizeH="0" baseline="0">
                          <a:ln>
                            <a:noFill/>
                          </a:ln>
                          <a:solidFill>
                            <a:srgbClr val="FF9933"/>
                          </a:solidFill>
                          <a:effectLst/>
                          <a:latin typeface="Arial" charset="0"/>
                          <a:cs typeface="Arial" charset="0"/>
                        </a:rPr>
                        <a:t>65:4, 5</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لِمَن اخترته وقبلته ليسكُن في دياركَ إلى الأبد. استجب لنا يا اللـه مُخلِّصنا، يا رجاء جميع أقطار الأرض.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65:4, 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4</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Heureux l'invité que tu choisis, il demeurera dans tes parvis. Avec justice, tu nous réponds par des merveilles,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Dieu notre sauveur, sécurité de la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terre entière,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65:4, 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Blessed is the man You choose, And cause to approach You, That he may dwell in Your courts.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O God of our salvation, You who are the confidence of all the ends of the earth,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24941" name="Rectangle 13"/>
          <p:cNvSpPr>
            <a:spLocks noGrp="1" noChangeArrowheads="1"/>
          </p:cNvSpPr>
          <p:nvPr>
            <p:ph type="ctrTitle"/>
          </p:nvPr>
        </p:nvSpPr>
        <p:spPr/>
        <p:txBody>
          <a:bodyPr/>
          <a:lstStyle/>
          <a:p>
            <a:r>
              <a:rPr lang="en-US" sz="1000"/>
              <a:t>19pv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5954" name="Group 2"/>
          <p:cNvGraphicFramePr>
            <a:graphicFrameLocks noGrp="1"/>
          </p:cNvGraphicFramePr>
          <p:nvPr/>
        </p:nvGraphicFramePr>
        <p:xfrm>
          <a:off x="107950" y="-26988"/>
          <a:ext cx="9001125" cy="6741922"/>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a:t>
                      </a:r>
                      <a:r>
                        <a:rPr kumimoji="0" lang="ar-SA" sz="3600" b="0" i="0" u="sng" strike="noStrike" cap="none" normalizeH="0" baseline="0">
                          <a:ln>
                            <a:noFill/>
                          </a:ln>
                          <a:solidFill>
                            <a:srgbClr val="FF9933"/>
                          </a:solidFill>
                          <a:effectLst/>
                          <a:latin typeface="Arial" charset="0"/>
                          <a:cs typeface="Arial" charset="0"/>
                        </a:rPr>
                        <a:t> (</a:t>
                      </a:r>
                      <a:r>
                        <a:rPr kumimoji="0" lang="fr-FR" sz="2800" b="0" i="0" u="sng" strike="noStrike" cap="none" normalizeH="0" baseline="0">
                          <a:ln>
                            <a:noFill/>
                          </a:ln>
                          <a:solidFill>
                            <a:srgbClr val="FF9933"/>
                          </a:solidFill>
                          <a:effectLst/>
                          <a:latin typeface="Arial" charset="0"/>
                          <a:cs typeface="Arial" charset="0"/>
                        </a:rPr>
                        <a:t>24:42 – 47</a:t>
                      </a:r>
                      <a:r>
                        <a:rPr kumimoji="0" lang="ar-EG" sz="28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اسهروا إذاً لأنَّكم لا تعلمون في أيَّةِ ساعةٍ يأتي ربُّكم. واعلموا هذا أنه لو كان ربُّ البيت يعلم في أيَّةِ ساعةٍ يأتى السَّارق، لسَهِر ولم يدع بيته يُنهَب.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Matthieu 24:42 - 47</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Veillez donc, car vous ne savez pas quel jour votre Seigneur va venir.43 Vous le savez: si le maître de maison connaissait l'heure de la nuit à laquelle le voleur va venir, il veillerait et ne laisserait pas percer le mur de sa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Matthew 24:42-47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Watch therefore, for you do not know what hour your Lord is coming. 43 But know this, that if the master of the house had known what hour the thief would come, he would have watched and not allowed his house to be broken into.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25965" name="Rectangle 13"/>
          <p:cNvSpPr>
            <a:spLocks noGrp="1" noChangeArrowheads="1"/>
          </p:cNvSpPr>
          <p:nvPr>
            <p:ph type="ctrTitle"/>
          </p:nvPr>
        </p:nvSpPr>
        <p:spPr/>
        <p:txBody>
          <a:bodyPr/>
          <a:lstStyle/>
          <a:p>
            <a:r>
              <a:rPr lang="en-US" sz="1000"/>
              <a:t>19v</a:t>
            </a:r>
          </a:p>
        </p:txBody>
      </p:sp>
    </p:spTree>
  </p:cSld>
  <p:clrMapOvr>
    <a:masterClrMapping/>
  </p:clrMapOvr>
</p:sld>
</file>

<file path=ppt/slides/slide10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6978" name="Group 2"/>
          <p:cNvGraphicFramePr>
            <a:graphicFrameLocks noGrp="1"/>
          </p:cNvGraphicFramePr>
          <p:nvPr/>
        </p:nvGraphicFramePr>
        <p:xfrm>
          <a:off x="34925" y="115888"/>
          <a:ext cx="9074150" cy="601599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كونوا أنتُم أيضاً مُستعدِّينَ، لأنه في السَّاعة التى لا تعرفونها يأتي ابن الإنسان فيها. فَمَن هو يا تُرى العبد الأمين والحكيم الذي يُقيمه سيِّده على عبيده ليعطيهم طعامهم في حينه؟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Voilà pourquoi, vous aussi, tenez-vous prêts, car c'est à l'heure que vous ignorez que le Fils de l'homme va venir.45 Quel est donc le serviteur fidèle et avisé que le maître a établi sur les gens de sa maison pour leur donner la nourriture en temps voulu?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Therefore you also be ready, for the Son of Man is coming at an hour you do not expect. 45 Who then is a faithful and wise servant, whom his master made ruler over his household, to give them food in due season?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8002" name="Group 2"/>
          <p:cNvGraphicFramePr>
            <a:graphicFrameLocks noGrp="1"/>
          </p:cNvGraphicFramePr>
          <p:nvPr/>
        </p:nvGraphicFramePr>
        <p:xfrm>
          <a:off x="34925" y="115888"/>
          <a:ext cx="9074150" cy="54752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لذلك العبد الذي إذا جاء سيِّده يجده يفعل هكذا! الحقَّ أقولُ لكُم: إنه يُقيمه على جميع أمواله.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46 Heureux ce serviteur que son maître en arrivant trouvera en train de faire ce travail. 47 En vérité, je vous le déclare, il l'établira sur tous ses biens.</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Blessed is that servant whom his master, when he comes, will find so doing. 47 Assuredly, I say to you that he will make him ruler over all his goods.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902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32902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0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0050" name="Group 2"/>
          <p:cNvGraphicFramePr>
            <a:graphicFrameLocks noGrp="1"/>
          </p:cNvGraphicFramePr>
          <p:nvPr/>
        </p:nvGraphicFramePr>
        <p:xfrm>
          <a:off x="34925" y="44450"/>
          <a:ext cx="9074150" cy="688060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200" b="0" i="0" u="sng" strike="noStrike" cap="none" normalizeH="0" baseline="0">
                          <a:ln>
                            <a:noFill/>
                          </a:ln>
                          <a:solidFill>
                            <a:srgbClr val="FF9933"/>
                          </a:solidFill>
                          <a:effectLst/>
                          <a:latin typeface="Arial" charset="0"/>
                          <a:cs typeface="Times New Roman" pitchFamily="18" charset="0"/>
                        </a:rPr>
                        <a:t>37:17-18, 29</a:t>
                      </a:r>
                      <a:r>
                        <a:rPr kumimoji="0" lang="ar-EG" sz="3600" b="0" i="0" u="sng" strike="noStrike" cap="none" normalizeH="0" baseline="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والربُّ يعضدُ الصِّديقينَ، يعرفُ الربُّ طريقَ الذينَ لا عيبَ فيهم، ويكون ميراثهم إلى الأبدِ، والصِّدِّيقونَ يَرِثونَ الأرضَ، ويسكنونَ فيها إلى دهرِ الدُّهورِ.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7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en-US" sz="3200" b="0" i="0" u="sng" strike="noStrike" cap="none" normalizeH="0" baseline="0">
                          <a:ln>
                            <a:noFill/>
                          </a:ln>
                          <a:solidFill>
                            <a:srgbClr val="FF9933"/>
                          </a:solidFill>
                          <a:effectLst/>
                          <a:latin typeface="Arial" charset="0"/>
                          <a:cs typeface="Times New Roman" pitchFamily="18" charset="0"/>
                        </a:rPr>
                        <a:t> 37:17-18,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 Seigneur soutient les justes.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connaît les jours des hommes intègres, et leur patrimoine subsistera toujours.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Les justes possèdent le pays,ils y demeurent toujours, 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a:t>
                      </a:r>
                      <a:r>
                        <a:rPr kumimoji="0" lang="ar-EG" sz="32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37:17-18,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upholds the righteous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 Lord knows the days of the upright, And their inheritance shall be forever.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 righteous shall inherit the land, And dwell in it forever.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30061" name="Rectangle 13"/>
          <p:cNvSpPr>
            <a:spLocks noGrp="1" noChangeArrowheads="1"/>
          </p:cNvSpPr>
          <p:nvPr>
            <p:ph type="ctrTitle"/>
          </p:nvPr>
        </p:nvSpPr>
        <p:spPr/>
        <p:txBody>
          <a:bodyPr/>
          <a:lstStyle/>
          <a:p>
            <a:r>
              <a:rPr lang="en-US" sz="1000"/>
              <a:t>19pm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1074" name="Group 2"/>
          <p:cNvGraphicFramePr>
            <a:graphicFrameLocks noGrp="1"/>
          </p:cNvGraphicFramePr>
          <p:nvPr/>
        </p:nvGraphicFramePr>
        <p:xfrm>
          <a:off x="34925" y="44450"/>
          <a:ext cx="9074150" cy="679831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en-US" sz="3200" b="0" i="0" u="sng" strike="noStrike" cap="none" normalizeH="0" baseline="0">
                          <a:ln>
                            <a:noFill/>
                          </a:ln>
                          <a:solidFill>
                            <a:srgbClr val="FF9933"/>
                          </a:solidFill>
                          <a:effectLst/>
                          <a:latin typeface="Arial" charset="0"/>
                          <a:cs typeface="Arial" charset="0"/>
                        </a:rPr>
                        <a:t>13:33-37</a:t>
                      </a:r>
                      <a:r>
                        <a:rPr kumimoji="0" lang="ar-EG" sz="3600" b="0" i="0" u="sng" strike="noStrike" cap="none" normalizeH="0" baseline="0">
                          <a:ln>
                            <a:noFill/>
                          </a:ln>
                          <a:solidFill>
                            <a:srgbClr val="FF9933"/>
                          </a:solidFill>
                          <a:effectLst/>
                          <a:latin typeface="Arial" charset="0"/>
                          <a:cs typeface="Arial" charset="0"/>
                        </a:rPr>
                        <a:t>)</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انظروا ! واِسهروا وصلُّوا، لأنَّكم لا تعرفون متى يكون الوقت. كأنَّما إنسانٌ سافر وترك بيته، وأعطى عبيده السُّلطان، ولكلِّ واحدٍ عملهُ، وأوصى البوَّاب أن يسهر.</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Marc </a:t>
                      </a:r>
                      <a:r>
                        <a:rPr kumimoji="0" lang="en-US" sz="3200" b="0" i="0" u="sng" strike="noStrike" cap="none" normalizeH="0" baseline="0">
                          <a:ln>
                            <a:noFill/>
                          </a:ln>
                          <a:solidFill>
                            <a:srgbClr val="FF9933"/>
                          </a:solidFill>
                          <a:effectLst/>
                          <a:latin typeface="Arial" charset="0"/>
                          <a:cs typeface="Arial" charset="0"/>
                        </a:rPr>
                        <a:t>13:33-37</a:t>
                      </a:r>
                      <a:endParaRPr kumimoji="0" lang="fr-CA"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Prenez garde, restez éveillés, car vous ne savez pas quand ce sera le moment. C'est comme un homme qui part en voyage: il a laissé sa maison, confié à ses serviteurs l'autorité, à chacun sa tâche, et il a donné au portier l'ordre de veiller.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Mark 13:33-37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Take heed, watch and pray; for you do not know when the time is. 34 It is like a man going to a far country, who left his house and gave authority to his servants, and to each his work, and commanded the doorkeeper to watch.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31085" name="Rectangle 13"/>
          <p:cNvSpPr>
            <a:spLocks noGrp="1" noChangeArrowheads="1"/>
          </p:cNvSpPr>
          <p:nvPr>
            <p:ph type="ctrTitle"/>
          </p:nvPr>
        </p:nvSpPr>
        <p:spPr/>
        <p:txBody>
          <a:bodyPr/>
          <a:lstStyle/>
          <a:p>
            <a:r>
              <a:rPr lang="en-US" sz="1000"/>
              <a:t>19m</a:t>
            </a:r>
          </a:p>
        </p:txBody>
      </p:sp>
    </p:spTree>
  </p:cSld>
  <p:clrMapOvr>
    <a:masterClrMapping/>
  </p:clrMapOvr>
</p:sld>
</file>

<file path=ppt/slides/slide10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2098" name="Group 2"/>
          <p:cNvGraphicFramePr>
            <a:graphicFrameLocks noGrp="1"/>
          </p:cNvGraphicFramePr>
          <p:nvPr/>
        </p:nvGraphicFramePr>
        <p:xfrm>
          <a:off x="34925" y="44450"/>
          <a:ext cx="9074150" cy="677875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اِسهروا إذاً فانَّكم لا تعرفون متى يأتي ربُّ البيتِ، أمساءً، أم نصف اللَّيل، أم صياح الدِّيك، أم صباحاً. لئلاَّ يأتي بغتةً فيجدكم نياماً! وما أقوله لكم أقوله للجميع: اسهَرُوا.</a:t>
                      </a:r>
                      <a:r>
                        <a:rPr kumimoji="0" lang="en-US" sz="28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Veillez donc, car vous ne savez pas quand le maître de la maison va venir, le soir ou au milieu de la nuit, au chant du coq ou le matin,36 de peur qu'il n'arrive à l'improviste et ne vous trouve en train de dormir. 37 Ce que je vous dis je le dis à tous: veillez.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Watch therefore, for you do not know when the master of the house is coming--in the evening, at midnight, at the crowing of the rooster, or in the morning 36 lest, coming suddenly, he find you sleeping. 37 And what I say to you, I say to all: Watch!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312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33312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33312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33312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0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5170" name="Group 2"/>
          <p:cNvGraphicFramePr>
            <a:graphicFrameLocks noGrp="1"/>
          </p:cNvGraphicFramePr>
          <p:nvPr/>
        </p:nvGraphicFramePr>
        <p:xfrm>
          <a:off x="34925" y="44450"/>
          <a:ext cx="9074150" cy="6121401"/>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كورنثوس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3 : 4 ـ 23 ) </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إذا قال </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واحدٌ: " أنا لبُولُس " وآخر</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أنا لأبُلُّوس " أفلستُم جسديِّين؟ فمَن هو بولُس، ومن هو أبُلُّوس؟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Corinthiens 3 : 4 - 23</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Quand l'un déclare: "Moi, j'appartiens à Paul", l'autre: "Moi à Apollos", n'agissez-vous pas de manière tout humaine?5 Qu'est-ce donc qu'Apollos? Qu'est-ce que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Corinthians 3:4-23</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when one says, I am of Paul, and another, I am of Apollos, are you not carnal? 5 Who then is Paul, and who is Apollos,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35181" name="Rectangle 13"/>
          <p:cNvSpPr>
            <a:spLocks noGrp="1" noChangeArrowheads="1"/>
          </p:cNvSpPr>
          <p:nvPr>
            <p:ph type="ctrTitle"/>
          </p:nvPr>
        </p:nvSpPr>
        <p:spPr/>
        <p:txBody>
          <a:bodyPr/>
          <a:lstStyle/>
          <a:p>
            <a:r>
              <a:rPr lang="en-US" sz="1000"/>
              <a:t>19p</a:t>
            </a:r>
          </a:p>
        </p:txBody>
      </p:sp>
    </p:spTree>
  </p:cSld>
  <p:clrMapOvr>
    <a:masterClrMapping/>
  </p:clrMapOvr>
</p:sld>
</file>

<file path=ppt/slides/slide10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6194" name="Group 2"/>
          <p:cNvGraphicFramePr>
            <a:graphicFrameLocks noGrp="1"/>
          </p:cNvGraphicFramePr>
          <p:nvPr/>
        </p:nvGraphicFramePr>
        <p:xfrm>
          <a:off x="34925" y="44450"/>
          <a:ext cx="9074150" cy="6121401"/>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خادمان آمنتُم بواسطتهما، وكما أعطى الربُّ لكلِّ واحدٍ: أنا غرستُ وأبُلُّوس سقى، لكن الله كان يُنْمِي،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Des serviteurs par qui vous avez été amenés à la foi; chacun d'eux a agi selon les dons que le Seigneur lui a accordés. Moi, j'ai planté, Apollos a arrosé, mais c'est Dieu qui fait croître.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ministers through whom you believed, as the Lord gave to each one? 6 I planted, Apollos watered, but God gave the increase.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7218" name="Group 2"/>
          <p:cNvGraphicFramePr>
            <a:graphicFrameLocks noGrp="1"/>
          </p:cNvGraphicFramePr>
          <p:nvPr/>
        </p:nvGraphicFramePr>
        <p:xfrm>
          <a:off x="34925" y="115888"/>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إذاً ليس الغارسُ شيئاً ولا السَّاقي، بل الله الذي يُنْمِي، والغارس والسَّاقي هما واحدٌ، ولكن كل واحد سيأخُذُ أُجرته بحسب تعبِهِ. فإنَّنا نحن شركاء عاملان للـه، وأنتم فلاحة اللـه، بناء اللـه.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Ainsi celui qui plante n'est rien, celui qui arrose n'est rien: Dieu seul compte, lui qui fait croître. 8 Celui qui plante et celui qui arrose, c'est tout un, et chacun recevra son salaire à la mesure de son propre travail. 9 Car nous travaillons ensemble à l'oeuvre de Dieu, la construction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So then neither he who plants is anything, nor he who waters, but God who gives the increase. 8 Now he who plants and he who waters are one, and each one will receive his own reward according to his own labor. 9 For we are God's fellow workers; you are God's field, you are God's building.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8242" name="Group 2"/>
          <p:cNvGraphicFramePr>
            <a:graphicFrameLocks noGrp="1"/>
          </p:cNvGraphicFramePr>
          <p:nvPr/>
        </p:nvGraphicFramePr>
        <p:xfrm>
          <a:off x="34925" y="115888"/>
          <a:ext cx="9074150" cy="683184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حسب نعمة اللـه المُعطاة لي كبنَّاءٍ حكيم ماهر قد وضعت أساساً، وآخر يبني عليه. ولكن فلينظر كل واحدٍ كيف يبني عليه. فإنه لا يستطيع أحدٌ أن يضع أساساً آخر غير الذي وُضِعَ،  الذي هو يسوع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Selon la grâce que Dieu m'a donnée, comme un bon architecte, j'ai posé le fondement, un autre bâtit dessus. Mais que chacun prenne garde à la manière dont il bâtit. 11 Quant au fondement, nul ne peut en poser un autre que celui qui est en place: Jésus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According to the grace of God which was given to me, as a wise master builder I have laid the foundation, and another builds on it. But let each one take heed how he builds on it. 11 For no other foundation can anyone lay than that which is laid, which is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9266" name="Group 2"/>
          <p:cNvGraphicFramePr>
            <a:graphicFrameLocks noGrp="1"/>
          </p:cNvGraphicFramePr>
          <p:nvPr/>
        </p:nvGraphicFramePr>
        <p:xfrm>
          <a:off x="34925" y="115888"/>
          <a:ext cx="9074150" cy="644487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كان واحدٌ يبني على هذا الأساس: ذهباً فضَّةً حجارةً كريمةً حطباً عُشباً قشاً، فسيُعلَن عمل كل واحدٍ لأن اليوم سيُظهِرهُ. لأنه بنارٍ يُستعلَن، وستمتحن النار عمل كل واحدٍ كيف ما هو.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Que l'on bâtisse sur ce fondement avec de l'or, de l'argent, des pierres précieuses, du bois, du foin ou de la paille,13 l'oeuvre de chacun sera mise en évidence. Le jour du jugement la fera connaître, car il se manifeste par le feu, et le feu éprouvera ce que vaut l'oeuvre de chacun.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if anyone builds on this foundation with gold, silver, precious stones, wood, hay, straw, 13 each one's work will become clear; for the Day will declare it, because it will be revealed by fire; and the fire will test each one's work, of what sort it is.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0290" name="Group 2"/>
          <p:cNvGraphicFramePr>
            <a:graphicFrameLocks noGrp="1"/>
          </p:cNvGraphicFramePr>
          <p:nvPr/>
        </p:nvGraphicFramePr>
        <p:xfrm>
          <a:off x="34925" y="115888"/>
          <a:ext cx="9074150" cy="644487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بقيَ عمله الذي بناه ثابت سينال أجرته. ومَن احترق عمله فسيخسر، وأمَّا هو فسيخلُص، ولكن كما بنارٍ. أمَا تعلمون أنَّكم هيكل اللـه، وروح اللـه ساكن فيكم؟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Celui dont l'oeuvre subsistera recevra un salaire.15 Celui dont l'oeuvre sera consumée en sera privé; lui-même sera sauvé, mais comme on l'est à travers le feu.16 Ne savez-vous pas que vous êtes le temple de Dieu, et que l'Esprit de Dieu habite en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If anyone's work which he has built on it endures, he will receive a reward. 15 If anyone's work is burned, he will suffer loss; but he himself will be saved, yet so as through fire. 16 Do you not know that you are the temple of God and that the Spirit of God dwells in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1314" name="Group 2"/>
          <p:cNvGraphicFramePr>
            <a:graphicFrameLocks noGrp="1"/>
          </p:cNvGraphicFramePr>
          <p:nvPr/>
        </p:nvGraphicFramePr>
        <p:xfrm>
          <a:off x="34925" y="115888"/>
          <a:ext cx="9074150" cy="6831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يُنجَّس هيكل اللـه فسيُفسِده اللـه، لأن هيكل اللـه مُقدَّسٌ الذي أنتم هو. لا يغرنَّ أحدٌ نفسه. إن كان أحدٌ يظنُّ أنه حكيمٌ بينكم في هذا الدَّهر، فَليَصر جاهلاً لكي يصير حكيماً! لأن حكمة هذا العالم جهالةٌ عند الله، لأنه مكتوبٌ: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Si quelqu'un détruit le temple de Dieu, Dieu le détruira. Car le temple de Dieu est saint et ce temple, c'est vous.18 Que personne ne s'abuse; si quelqu'un parmi vous se croit sage à la manière de ce monde, qu'il devienne fou pour être sage; car la sagesse de ce monde est folie devant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If anyone defiles the temple of God, God will destroy him. For the temple of God is holy, which temple you are. 18 Let no one deceive himself. If anyone among you seems to be wise in this age, let him become a fool that he may become wise.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2338" name="Group 2"/>
          <p:cNvGraphicFramePr>
            <a:graphicFrameLocks noGrp="1"/>
          </p:cNvGraphicFramePr>
          <p:nvPr/>
        </p:nvGraphicFramePr>
        <p:xfrm>
          <a:off x="34925" y="115888"/>
          <a:ext cx="9074150" cy="601815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الآخذ الحُكماء بمكرهم ". وأيضاً: " الربُّ يعلم أفكار الحُكماء أنَّها باطلةٌ ". فلا يفتخرنَّ أحدٌ بالناس، فإن كل شىءٍ لكم: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est écrit en effet: "Il prend les sages à leur propre ruse, et encore: Le Seigneur connaît les pensées des sages. Il sait qu'elles sont vaines. 20 Ainsi, que personne ne fonde son orgueil sur des hommes, car tout est à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wisdom of this world is foolishness with God. For it is written, He catches the wise in their own craftiness; 20 and again, The Lord knows the thoughts of the wise, that they are futile. 21 Therefore let no one boast in men. For all things are yours: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3362" name="Group 2"/>
          <p:cNvGraphicFramePr>
            <a:graphicFrameLocks noGrp="1"/>
          </p:cNvGraphicFramePr>
          <p:nvPr/>
        </p:nvGraphicFramePr>
        <p:xfrm>
          <a:off x="34925" y="115888"/>
          <a:ext cx="9074150" cy="5907088"/>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كان بولس، أو أبلُّوس، أو كيفا ( الصفا )، أو العالم، أو الحياة، أو الموت، أو الأشياء الحاضرة، أو المستقبلة. جميعها هى لكم. وأنتم للمسيح، والمسيح 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Paul, Apollos, ou Céphas, le monde, la vie ou la mort, le présent ou l'avenir, tout est à vous, mais vous êtes à Christ, et Christ est à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whether Paul or Apollos or Cephas, or the world or life or death, or things present or things to come--all are yours. 23 And you are Christ's, and Christ is God's.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438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0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541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3454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34541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0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7458" name="Group 2"/>
          <p:cNvGraphicFramePr>
            <a:graphicFrameLocks noGrp="1"/>
          </p:cNvGraphicFramePr>
          <p:nvPr/>
        </p:nvGraphicFramePr>
        <p:xfrm>
          <a:off x="34925" y="44450"/>
          <a:ext cx="9074150" cy="639159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a:t>
                      </a:r>
                      <a:r>
                        <a:rPr kumimoji="0" lang="ar-SA" sz="3200" b="0" i="0" u="sng" strike="noStrike" cap="none" normalizeH="0" baseline="0">
                          <a:ln>
                            <a:noFill/>
                          </a:ln>
                          <a:solidFill>
                            <a:srgbClr val="FF9900"/>
                          </a:solidFill>
                          <a:effectLst/>
                          <a:latin typeface="Arial" charset="0"/>
                          <a:cs typeface="Arial" charset="0"/>
                        </a:rPr>
                        <a:t> بطرس الرسول الأولى</a:t>
                      </a:r>
                      <a:r>
                        <a:rPr kumimoji="0" lang="en-US"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  ( 5 : 5</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14 )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أنتُم أيُّها الشُّبَّان اخضعوا للشُّيوخ، وكونوا جميعاً مُتسربلينَ بالتَّواضع بعضكم لبعضٍ، لأن الله يُقاوِم المُستكبرين، ويُعطِي نعمةً للمتواضعين.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De même, jeunes gens, soyez soumis aux anciens. 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Likewise you younger people, submit yourselves to your elders. Yes, all of you be submissive to one another, and be clothed with humility, for God resists the proud, But gives grace to the humble.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47469" name="Rectangle 13"/>
          <p:cNvSpPr>
            <a:spLocks noGrp="1" noChangeArrowheads="1"/>
          </p:cNvSpPr>
          <p:nvPr>
            <p:ph type="ctrTitle"/>
          </p:nvPr>
        </p:nvSpPr>
        <p:spPr/>
        <p:txBody>
          <a:bodyPr/>
          <a:lstStyle/>
          <a:p>
            <a:r>
              <a:rPr lang="en-US" sz="1000"/>
              <a:t>19c</a:t>
            </a:r>
          </a:p>
        </p:txBody>
      </p:sp>
    </p:spTree>
  </p:cSld>
  <p:clrMapOvr>
    <a:masterClrMapping/>
  </p:clrMapOvr>
</p:sld>
</file>

<file path=ppt/slides/slide10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8482" name="Group 2"/>
          <p:cNvGraphicFramePr>
            <a:graphicFrameLocks noGrp="1"/>
          </p:cNvGraphicFramePr>
          <p:nvPr/>
        </p:nvGraphicFramePr>
        <p:xfrm>
          <a:off x="34925" y="44450"/>
          <a:ext cx="9074150" cy="687000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زمان الافتقاد، مُلقينَ كلَّ همِّكُم عليه، لأنه هو يعتني بكم.  كونوا مُتيقِّظينَ واسهروا. لأن إبليس عدوكم يجول كأسدٍ زائر، يلتمس مَن يبتلعه.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9506" name="Group 2"/>
          <p:cNvGraphicFramePr>
            <a:graphicFrameLocks noGrp="1"/>
          </p:cNvGraphicFramePr>
          <p:nvPr/>
        </p:nvGraphicFramePr>
        <p:xfrm>
          <a:off x="34925" y="44450"/>
          <a:ext cx="9074150" cy="608958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الإيمان، عالمين أن نفس هذه الآلام تُجرَى على إخوتكم الذين في العالم. وإله كلّ نعمةٍ الذي دعاكُم إلى مجدهِ الأبديِّ في المسيح يسوع، بعدما تألَّمتُم يسيراً،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0530" name="Group 2"/>
          <p:cNvGraphicFramePr>
            <a:graphicFrameLocks noGrp="1"/>
          </p:cNvGraphicFramePr>
          <p:nvPr/>
        </p:nvGraphicFramePr>
        <p:xfrm>
          <a:off x="34925" y="44450"/>
          <a:ext cx="9074150" cy="66976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السُّلطان والمجد إلى الأبدِ. آمين. بيد سلوانس الأخ الأمين،ـ كما أظُنُّ ـ كتبتُ إليكُم بكلماتٍ قليلةٍ واعظاً وشاهداً، أن هذه هيَ نعمة الله بالحقِّ التي فيها تَقُومُونَ. هو يهيئكُم، ويثبِّتكُم، ويقوِّيكُم، ويمكِّنكُم.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vous affermira, vous fortifiera, vous rendra inébranlables. 11 A lui la domination pour les siècles, Amen.12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perfect, establish, strengthen, and settle you. 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1554" name="Group 2"/>
          <p:cNvGraphicFramePr>
            <a:graphicFrameLocks noGrp="1"/>
          </p:cNvGraphicFramePr>
          <p:nvPr/>
        </p:nvGraphicFramePr>
        <p:xfrm>
          <a:off x="34925" y="115888"/>
          <a:ext cx="9074150" cy="56890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تُسلِّم عليكُم الصِّدِّيقة المُختارة التي في بابلون ( مصر )، ومرقس ابني. سلِّموا بعضُكُم على بعضٍ بقبلة المحبَّة. السَّلامُ لكُم جميعاً أيُّها الذينَ في المسيح يسوع.</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257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360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3536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35360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35360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0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5650" name="Group 2"/>
          <p:cNvGraphicFramePr>
            <a:graphicFrameLocks noGrp="1"/>
          </p:cNvGraphicFramePr>
          <p:nvPr/>
        </p:nvGraphicFramePr>
        <p:xfrm>
          <a:off x="34925" y="44450"/>
          <a:ext cx="9074150" cy="6553709"/>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fr-FR" sz="3000" b="0" i="0" u="sng" strike="noStrike" cap="none" normalizeH="0" baseline="0">
                          <a:ln>
                            <a:noFill/>
                          </a:ln>
                          <a:solidFill>
                            <a:srgbClr val="FF9900"/>
                          </a:solidFill>
                          <a:effectLst/>
                          <a:latin typeface="Arial" charset="0"/>
                          <a:cs typeface="Arial" charset="0"/>
                        </a:rPr>
                        <a:t>18:24 - 19:6 </a:t>
                      </a:r>
                      <a:endParaRPr kumimoji="0" lang="en-US" sz="30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none" strike="noStrike" cap="none" normalizeH="0" baseline="0">
                          <a:ln>
                            <a:noFill/>
                          </a:ln>
                          <a:solidFill>
                            <a:schemeClr val="bg1"/>
                          </a:solidFill>
                          <a:effectLst/>
                          <a:latin typeface="Arial" charset="0"/>
                          <a:cs typeface="Arial" charset="0"/>
                        </a:rPr>
                        <a:t>وكان يوجد يهوديٌّ اسمه أبولُّوس، إسكندريُّ الجنس، رجلٌ فصيحٌ قَدُمَ إلى أفسس مُقتدرٌ في الكتب. هذا كان تلميذاً لطريقة الربِّ.</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fr-FR" sz="3400" b="0" i="0" u="sng" strike="noStrike" cap="none" normalizeH="0" baseline="0">
                          <a:ln>
                            <a:noFill/>
                          </a:ln>
                          <a:solidFill>
                            <a:srgbClr val="FF9900"/>
                          </a:solidFill>
                          <a:effectLst/>
                          <a:latin typeface="Arial" charset="0"/>
                          <a:cs typeface="Arial" charset="0"/>
                        </a:rPr>
                        <a:t>18:24 - 19:6 </a:t>
                      </a:r>
                      <a:endParaRPr kumimoji="0" lang="ar-EG" sz="34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t>
                      </a:r>
                      <a:r>
                        <a:rPr kumimoji="0" lang="fr-FR" sz="2800" b="0" i="0" u="none" strike="noStrike" cap="none" normalizeH="0" baseline="0">
                          <a:ln>
                            <a:noFill/>
                          </a:ln>
                          <a:solidFill>
                            <a:schemeClr val="bg1"/>
                          </a:solidFill>
                          <a:effectLst/>
                          <a:latin typeface="Arial" charset="0"/>
                          <a:cs typeface="Arial" charset="0"/>
                        </a:rPr>
                        <a:t>Un Juif nommé Apollos, originaire d'Alexandrie, était arrivé à Éphèse. 25 C'était un homme savant, versé dans les Écritures. Il avait été informé de la Voie du Seigneur et, l'esprit plein de ferveur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18:24-19:6</a:t>
                      </a:r>
                      <a:endParaRPr kumimoji="0" lang="ar-EG" sz="34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a certain Jew named Apollos, born at Alexandria, an eloquent man and mighty in the Scriptures, came to Ephesus. 25 This man had been instructed in the way of the Lord; and being fervent in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55661" name="Rectangle 13"/>
          <p:cNvSpPr>
            <a:spLocks noGrp="1" noChangeArrowheads="1"/>
          </p:cNvSpPr>
          <p:nvPr>
            <p:ph type="ctrTitle"/>
          </p:nvPr>
        </p:nvSpPr>
        <p:spPr/>
        <p:txBody>
          <a:bodyPr/>
          <a:lstStyle/>
          <a:p>
            <a:r>
              <a:rPr lang="en-US" sz="1000"/>
              <a:t>19a</a:t>
            </a:r>
          </a:p>
        </p:txBody>
      </p:sp>
    </p:spTree>
  </p:cSld>
  <p:clrMapOvr>
    <a:masterClrMapping/>
  </p:clrMapOvr>
</p:sld>
</file>

<file path=ppt/slides/slide10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6674" name="Group 2"/>
          <p:cNvGraphicFramePr>
            <a:graphicFrameLocks noGrp="1"/>
          </p:cNvGraphicFramePr>
          <p:nvPr/>
        </p:nvGraphicFramePr>
        <p:xfrm>
          <a:off x="34925" y="115888"/>
          <a:ext cx="9074150" cy="64103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وهو حارٌّ بالرُّوح يتكلَّم ويعلِّم بتدقيق ما يختصُّ بيسوع. عارفاً معموديَّة يوحنَّا فقط. وابتدأ هذا يُجاهِر في المجمع.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prêchait et enseignait exactement ce qui concernait Jésus, tout en ne connaissant que le baptême de Jean. 26 Il se mit donc à parler en toute assurance dans la synagogue.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spoke and taught accurately the things of the Lord, though he knew only the baptism of John. 26 So he began to speak boldly in the synagogue.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7698" name="Group 2"/>
          <p:cNvGraphicFramePr>
            <a:graphicFrameLocks noGrp="1"/>
          </p:cNvGraphicFramePr>
          <p:nvPr/>
        </p:nvGraphicFramePr>
        <p:xfrm>
          <a:off x="34925" y="115888"/>
          <a:ext cx="9074150" cy="6516308"/>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سمعه بريسكِّلا وأكيلا قبلاه إليهما، وعلَّماه طريق الله بأكثر تدقيق. وإذ كان يريد أن ينطلق إلى أخائية، حضوا الإخوة وكتبوا للتَّلاميذ أن يقبلوه.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lorsqu'ils l'eurent entendu, Priscille et Aquilas le prirent avec eux et lui présentèrent plus exactement encore la Voie de Dieu. 27 Comme il avait l'intention de se rendre en Achaïe, les frères l'approuvèrent et écrivirent aux disciples de lui faire bon accueil.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When Aquila and Priscilla heard him, they took him aside and explained to him the way of God more accurately. 27 And when he desired to cross to Achaia, the brethren wrote, exhorting the disciples to receive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8722" name="Group 2"/>
          <p:cNvGraphicFramePr>
            <a:graphicFrameLocks noGrp="1"/>
          </p:cNvGraphicFramePr>
          <p:nvPr/>
        </p:nvGraphicFramePr>
        <p:xfrm>
          <a:off x="34925" y="115888"/>
          <a:ext cx="9074150" cy="59451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جاء هذا نفع المؤمنين كثيراً بالنِّعمة. لأنه كان يُفحِم اليهود باشتدادٍ جهراً، مبيِّناً لهم من الكتب أن المسيح هو يسوع. فحدث إذ كان أبولُّوس في كورنثوس،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Une fois arrivé, il fut, par la grâce de Dieu,28 d'un grand secours aux fidèles, car la force de ses arguments avait raison des Juifs en public, quand il prouvait par les Écritures que le Messie, c'était Jésus. 1 Ce fut pendant le séjour d'Apollos à Corinthe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arrived, he greatly helped those who had believed through grace; 28 for he vigorously refuted the Jews publicly, showing from the Scriptures that Jesus is the Christ. 1 And it happened, while Apollos was at Corinth,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9746" name="Group 2"/>
          <p:cNvGraphicFramePr>
            <a:graphicFrameLocks noGrp="1"/>
          </p:cNvGraphicFramePr>
          <p:nvPr/>
        </p:nvGraphicFramePr>
        <p:xfrm>
          <a:off x="34925" y="1158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 بولس بعدما اجتاز في النواحي العالية لكي يأتي إلى أفسس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وجد تلاميذاً. فقال لهم: " هل قَبِلتُم الرُّوح القُدس لما آمنتم؟ " قالوا له: " ولا سمعنا أنه يوجد روح قدس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609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Paul arriva à Éphèse en passant par le haut pays. Il y trouva quelques disciples 2 et leur demanda: "Avez-vous reçu l'Esprit Saint, quand vous êtes devenus croyants?" - "Mais, lui répondirent-ils, nous n'avons même pas entendu parler d'Esprit Saint."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Paul, having passed through the upper regions, came to Ephesus. And finding some disciples 2 he said to them, Did you receive the Holy Spirit when you believed? So they said to him, We have not so much as heard whether there is a Holy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0770" name="Group 2"/>
          <p:cNvGraphicFramePr>
            <a:graphicFrameLocks noGrp="1"/>
          </p:cNvGraphicFramePr>
          <p:nvPr/>
        </p:nvGraphicFramePr>
        <p:xfrm>
          <a:off x="34925" y="115888"/>
          <a:ext cx="9074150" cy="6587745"/>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فبماذا اعتمدتم؟ " فقالوا: " بمعمودية يوحنَّا ". فقال بولس: " إن يوحنَّا عمَّد الشعب بمعموديَّة التَّوبة قائلاً أن يؤمنوا بالذي يأتي بعده، أي بيسوع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demanda: "Quel baptême alors avez-vous reçu?" Ils répondirent: "Le baptême de Jean. 4 Paul reprit: "Jean donnait un baptême de conversion et il demandait au peuple de croire en celui qui viendrait après lui, c'est-à-dire en Jésus.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he said to them, Into what then were you baptized? So they said, Into John's baptism. 4 Then Paul said, John indeed baptized with a baptism of repentance, saying to the people that they should believe on Him who would come after him, that is, on Christ Jesus.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1794" name="Group 2"/>
          <p:cNvGraphicFramePr>
            <a:graphicFrameLocks noGrp="1"/>
          </p:cNvGraphicFramePr>
          <p:nvPr/>
        </p:nvGraphicFramePr>
        <p:xfrm>
          <a:off x="34925" y="115888"/>
          <a:ext cx="9074150" cy="5978526"/>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اعتمدوا بِاسم الربِّ يسوع. ولمَّا وضع بولس يديه عليهم حلَّ الرُّوح القدس عليهم، فطفقوا ينطقونَ بألسِنةٍ ويتنبَّأونَ.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Ils l'écoutèrent et reçurent le baptême au nom du Seigneur Jésus.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Paul leur imposa les mains et l'Esprit Saint vint sur eux: ils parlaient en langues et prophétisaient.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When they heard this, they were baptized in the name of the Lord Jesus. 6 And when Paul had laid hands on them, the Holy Spirit came upon them, and they spoke with tongues and prophesied.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281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0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384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486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0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5890" name="Group 2"/>
          <p:cNvGraphicFramePr>
            <a:graphicFrameLocks noGrp="1"/>
          </p:cNvGraphicFramePr>
          <p:nvPr/>
        </p:nvGraphicFramePr>
        <p:xfrm>
          <a:off x="34925" y="44450"/>
          <a:ext cx="9074150" cy="64103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37:30-31</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 الصِّدِّيق يتلو الحِكمة. ولِسَانُه يَنطقُ بالحُكْمِ : ناموسُ اللهِ في قلبهِ. ولا تتعرقلُ خطواتُه. 	هللويا.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 </a:t>
                      </a:r>
                      <a:r>
                        <a:rPr kumimoji="0" lang="en-US" sz="2800" b="0" i="0" u="sng" strike="noStrike" cap="none" normalizeH="0" baseline="0">
                          <a:ln>
                            <a:noFill/>
                          </a:ln>
                          <a:solidFill>
                            <a:srgbClr val="FF9933"/>
                          </a:solidFill>
                          <a:effectLst/>
                          <a:latin typeface="Arial" charset="0"/>
                          <a:cs typeface="Times New Roman" pitchFamily="18" charset="0"/>
                        </a:rPr>
                        <a:t>37:30-31</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La bouche du juste répète la sagesse et sa langue énonce le droit. La loi de son.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Dieu est dans son coeur, ses pas ne fléchissent pas,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37:30-31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The mouth of the righteous speaks wisdom, And his tongue talks of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The law of his God is in his heart; None of his steps shall slide.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65901" name="Rectangle 13"/>
          <p:cNvSpPr>
            <a:spLocks noGrp="1" noChangeArrowheads="1"/>
          </p:cNvSpPr>
          <p:nvPr>
            <p:ph type="ctrTitle"/>
          </p:nvPr>
        </p:nvSpPr>
        <p:spPr/>
        <p:txBody>
          <a:bodyPr/>
          <a:lstStyle/>
          <a:p>
            <a:r>
              <a:rPr lang="en-US" sz="1000"/>
              <a:t>19pg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6914" name="Group 2"/>
          <p:cNvGraphicFramePr>
            <a:graphicFrameLocks noGrp="1"/>
          </p:cNvGraphicFramePr>
          <p:nvPr/>
        </p:nvGraphicFramePr>
        <p:xfrm>
          <a:off x="34925" y="44450"/>
          <a:ext cx="9074150" cy="6049963"/>
        </p:xfrm>
        <a:graphic>
          <a:graphicData uri="http://schemas.openxmlformats.org/drawingml/2006/table">
            <a:tbl>
              <a:tblPr rtl="1"/>
              <a:tblGrid>
                <a:gridCol w="3889375">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16:1-12</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أيضاً لتلاميذه: " كان إنسانٌ غنيٌّ له وكيلٌ، فوشِيَ به إليه بأنه يُبَذِّر أمواله.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16:1-12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Puis Jésus dit à ses disciples: "Un homme riche avait un gérant qui fut accusé devant lui de dilapider ses biens.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16:1-12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He also said to His disciples: There was a certain rich man who had a steward, and an accusation was brought to him that this man was wasting his goods.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66925" name="Rectangle 13"/>
          <p:cNvSpPr>
            <a:spLocks noGrp="1" noChangeArrowheads="1"/>
          </p:cNvSpPr>
          <p:nvPr>
            <p:ph type="ctrTitle"/>
          </p:nvPr>
        </p:nvSpPr>
        <p:spPr/>
        <p:txBody>
          <a:bodyPr/>
          <a:lstStyle/>
          <a:p>
            <a:r>
              <a:rPr lang="en-US" sz="1000"/>
              <a:t>19g</a:t>
            </a:r>
          </a:p>
        </p:txBody>
      </p:sp>
    </p:spTree>
  </p:cSld>
  <p:clrMapOvr>
    <a:masterClrMapping/>
  </p:clrMapOvr>
</p:sld>
</file>

<file path=ppt/slides/slide10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7938" name="Group 2"/>
          <p:cNvGraphicFramePr>
            <a:graphicFrameLocks noGrp="1"/>
          </p:cNvGraphicFramePr>
          <p:nvPr/>
        </p:nvGraphicFramePr>
        <p:xfrm>
          <a:off x="34925" y="44450"/>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فدعاه وقال له: ما هذا الذي أسمعه عنكَ؟ أعطني حساب الوكالة لأنَّك لا تكون وكيلاً بعد. فقال الوكيل في نفسه: ماذا أفعل؟ سيِّدي يأخذ منِّي الوكالة. ولستُ أستطيع أن أنقب وأستحي أن أسأل صدقة.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le fit appeler et lui dit: "Qu'est-ce que j'entends dire de toi? Rends les comptes de ta gestion, car désormais tu ne pourras plus gérer mes affaires." 3 Le gérant se dit alors en lui-même: "Que vais-je faire, puisque mon maître me retire la gérance? Bêcher? Je n'en ai pas la force. Mendier? J'en ai honte.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So he called him and said to him, `What is this I hear about you? Give an account of your stewardship, for you can no longer be steward.' 3 Then the steward said within himself, `What shall I do? For my master is taking the stewardship away from me. I cannot dig; I am ashamed to beg.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8962" name="Group 2"/>
          <p:cNvGraphicFramePr>
            <a:graphicFrameLocks noGrp="1"/>
          </p:cNvGraphicFramePr>
          <p:nvPr/>
        </p:nvGraphicFramePr>
        <p:xfrm>
          <a:off x="34925" y="44450"/>
          <a:ext cx="9074150" cy="56896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علِمتُ ماذا أصنع، حتَّى إذا عُزلتُ عن الوكالة يقبلوني في بيوتهم. فدعا كل واحدٍ من مديوني سيِّده، وقال للأوَّل: كـم عـليـك لسـيِّدي؟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Je sais ce que je vais faire pour qu'une fois écarté de la gérance, il y ait des gens qui m'accueillent chez eux.5 Il fit venir alors un par un les débiteurs de son maître et il dit au premier: "Combien dois-tu à mon maître?"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resolved what to do, that when I am put out of the stewardship, they may receive me into their houses.' 5 So he called every one of his master's debtors to him, and said to the first, `How much do you owe my master?'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9986" name="Group 2"/>
          <p:cNvGraphicFramePr>
            <a:graphicFrameLocks noGrp="1"/>
          </p:cNvGraphicFramePr>
          <p:nvPr/>
        </p:nvGraphicFramePr>
        <p:xfrm>
          <a:off x="34925" y="44450"/>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أمَّـا هو فقال: مئة قفيز ( بثِّ ) زيتٍ. فقال: خُذ صكَّك واجلس عاجلاً واكتُب خمسين. ثم قال لآخر: وأنت كم عليك؟ فقال مئَة كرِّ قمح. فقال له: خُذ صكَّك واكتُب ثمانين.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Celui-ci répondit: "Cent jarres d'huile." Le gérant lui dit: "Voici ton reçu, vite, assieds-toi et écris cinquante.7 Il dit ensuite à un autre: "Et toi, combien dois-tu?" Celui-ci répondit: "Cent sacs de blé." Le gérant lui dit: "Voici ton reçu et écris quatre-vingts."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he said, `A hundred measures of oil.' So he said to him, `Take your bill, and sit down quickly and write fifty.' 7 Then he said to another, `And how much do you owe?' So he said, `A hundred measures of wheat.' And he said to him, `Take your bill, and write eighty.'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1010" name="Group 2"/>
          <p:cNvGraphicFramePr>
            <a:graphicFrameLocks noGrp="1"/>
          </p:cNvGraphicFramePr>
          <p:nvPr/>
        </p:nvGraphicFramePr>
        <p:xfrm>
          <a:off x="107950" y="44450"/>
          <a:ext cx="9001125" cy="629824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فمدح السيِّد وكيل الظُّلم إذ بحكمةٍ صنع، لأنَّ أبناء هـذا الدَّهر أحكم من أبناء النُّور في جيلهم. وأنا أقول لكم: اصنعوا لكم أصدقاء بمال الظُّلم،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le maître fit l'éloge du gérant trompeur, parce qu'il avait agi avec habileté. En effet, ceux qui appartiennent à ce monde sont plus habiles vis-à-vis de leurs semblables que ceux qui appartiennent à la lumière. 9 Eh bien, moi, je vous dis: faites-vous des amis avec l'argent trompeur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the master commended the unjust steward because he had dealt shrewdly. For the sons of this world are more shrewd in their generation than the sons of light. 9 And I say to you, make friends for yourselves by unrighteous mammon,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2034" name="Group 2"/>
          <p:cNvGraphicFramePr>
            <a:graphicFrameLocks noGrp="1"/>
          </p:cNvGraphicFramePr>
          <p:nvPr/>
        </p:nvGraphicFramePr>
        <p:xfrm>
          <a:off x="34925" y="44450"/>
          <a:ext cx="9074150" cy="5727065"/>
        </p:xfrm>
        <a:graphic>
          <a:graphicData uri="http://schemas.openxmlformats.org/drawingml/2006/table">
            <a:tbl>
              <a:tblPr rtl="1"/>
              <a:tblGrid>
                <a:gridCol w="5400675">
                  <a:extLst>
                    <a:ext uri="{9D8B030D-6E8A-4147-A177-3AD203B41FA5}">
                      <a16:colId xmlns:a16="http://schemas.microsoft.com/office/drawing/2014/main" val="20000"/>
                    </a:ext>
                  </a:extLst>
                </a:gridCol>
                <a:gridCol w="36734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إذا فَنِيتُم يقبلونكم في المظالِّ الأبديَّة. الأمين في القليل يكون أميناً أيضاً في الكثير. والظَّالم في القليل ظالمٌ أيضاً في الكثير.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qu'une fois celui-ci disparu, ces amis vous accueillent dans leurs demeures éternelles. 10 Celui qui est digne de confiance pour une toute petite affaire est digne de confiance aussi pour une grande; et celui qui est trompeur pour une toute petite affaire est trompeur aussi pour une grande.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when you fail, they may receive you into an everlasting home. 10 He who is faithful in what is least is faithful also in much; and he who is unjust in what is least is unjust also in much.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3058" name="Group 2"/>
          <p:cNvGraphicFramePr>
            <a:graphicFrameLocks noGrp="1"/>
          </p:cNvGraphicFramePr>
          <p:nvPr/>
        </p:nvGraphicFramePr>
        <p:xfrm>
          <a:off x="34925" y="44450"/>
          <a:ext cx="9074150" cy="602284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فإنْ لم تكونوا أُمناء في مال الظُّلم، فمَن يأتمنكُم في الحقِّ؟ وإنْ لم تكونوا أُمناء في ما هو للغير، فمَن يُعطيكُم ما هو لكم.</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dirty="0">
                          <a:ln>
                            <a:noFill/>
                          </a:ln>
                          <a:solidFill>
                            <a:srgbClr val="FF9933"/>
                          </a:solidFill>
                          <a:effectLst/>
                          <a:latin typeface="Arial" charset="0"/>
                          <a:cs typeface="Arial" charset="0"/>
                        </a:rPr>
                        <a:t>(والمجد للـه دائماً )</a:t>
                      </a:r>
                      <a:endParaRPr kumimoji="0" lang="en-CA" sz="3200" b="0" i="0" u="none" strike="noStrike" cap="none" normalizeH="0" baseline="0" dirty="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Si donc vous n'avez pas été dignes de confiance pour l'argent trompeur, qui vous confiera le bien véritable? 12 Et si vous n'avez pas été dignes de confiance pour ce qui vous est étranger, qui vous donnera ce qui est à vous?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11 Therefore if you have not been faithful in the unrighteous mammon, who will commit to your trust the true riches? 12 And if you have not been faithful in what is another man's, who will give you what is your own?.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915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0192" name="Group 16"/>
          <p:cNvGraphicFramePr>
            <a:graphicFrameLocks noGrp="1"/>
          </p:cNvGraphicFramePr>
          <p:nvPr/>
        </p:nvGraphicFramePr>
        <p:xfrm>
          <a:off x="539750" y="1484313"/>
          <a:ext cx="8137525" cy="533400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Twentieth day of The Month of Amshir</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(Twenty ninth day of The Month of Hatour)</a:t>
                      </a:r>
                      <a:endParaRPr kumimoji="0" lang="en-US"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العشرون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أمشير</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200" b="1" i="0" u="none" strike="noStrike" cap="none" normalizeH="0" baseline="0">
                          <a:ln>
                            <a:noFill/>
                          </a:ln>
                          <a:solidFill>
                            <a:srgbClr val="FF9900"/>
                          </a:solidFill>
                          <a:effectLst/>
                          <a:latin typeface="Arial" charset="0"/>
                          <a:cs typeface="Arial" charset="0"/>
                        </a:rPr>
                        <a:t>)</a:t>
                      </a:r>
                      <a:r>
                        <a:rPr kumimoji="0" lang="ar-EG" sz="3200" b="1" i="0" u="none" strike="noStrike" cap="none" normalizeH="0" baseline="0">
                          <a:ln>
                            <a:noFill/>
                          </a:ln>
                          <a:solidFill>
                            <a:srgbClr val="FF9900"/>
                          </a:solidFill>
                          <a:effectLst/>
                          <a:latin typeface="Arial" charset="0"/>
                          <a:cs typeface="Arial" charset="0"/>
                        </a:rPr>
                        <a:t>اليوم التاسع والعشرون </a:t>
                      </a:r>
                      <a:r>
                        <a:rPr kumimoji="0" lang="ar-KW" sz="3200" b="1" i="0" u="none" strike="noStrike" cap="none" normalizeH="0" baseline="0">
                          <a:ln>
                            <a:noFill/>
                          </a:ln>
                          <a:solidFill>
                            <a:srgbClr val="FF9900"/>
                          </a:solidFill>
                          <a:effectLst/>
                          <a:latin typeface="Arial" charset="0"/>
                          <a:cs typeface="Arial" charset="0"/>
                        </a:rPr>
                        <a:t>من</a:t>
                      </a:r>
                      <a:r>
                        <a:rPr kumimoji="0" lang="ar-EG" sz="3200" b="1" i="0" u="none" strike="noStrike" cap="none" normalizeH="0" baseline="0">
                          <a:ln>
                            <a:noFill/>
                          </a:ln>
                          <a:solidFill>
                            <a:srgbClr val="FF9900"/>
                          </a:solidFill>
                          <a:effectLst/>
                          <a:latin typeface="Arial" charset="0"/>
                          <a:cs typeface="Arial" charset="0"/>
                        </a:rPr>
                        <a:t> </a:t>
                      </a:r>
                      <a:r>
                        <a:rPr kumimoji="0" lang="ar-KW" sz="3200" b="1" i="0" u="none" strike="noStrike" cap="none" normalizeH="0" baseline="0">
                          <a:ln>
                            <a:noFill/>
                          </a:ln>
                          <a:solidFill>
                            <a:srgbClr val="FF9900"/>
                          </a:solidFill>
                          <a:effectLst/>
                          <a:latin typeface="Arial" charset="0"/>
                          <a:cs typeface="Arial" charset="0"/>
                        </a:rPr>
                        <a:t>شهر </a:t>
                      </a:r>
                      <a:r>
                        <a:rPr kumimoji="0" lang="ar-EG" sz="3200" b="1" i="0" u="none" strike="noStrike" cap="none" normalizeH="0" baseline="0">
                          <a:ln>
                            <a:noFill/>
                          </a:ln>
                          <a:solidFill>
                            <a:srgbClr val="FF9900"/>
                          </a:solidFill>
                          <a:effectLst/>
                          <a:latin typeface="Arial" charset="0"/>
                          <a:cs typeface="Arial" charset="0"/>
                        </a:rPr>
                        <a:t>هاتور</a:t>
                      </a:r>
                      <a:r>
                        <a:rPr kumimoji="0" lang="en-US" sz="3200" b="1" i="0" u="none" strike="noStrike" cap="none" normalizeH="0" baseline="0">
                          <a:ln>
                            <a:noFill/>
                          </a:ln>
                          <a:solidFill>
                            <a:srgbClr val="FF9900"/>
                          </a:solidFill>
                          <a:effectLst/>
                          <a:latin typeface="Arial" charset="0"/>
                          <a:cs typeface="Arial" charset="0"/>
                        </a:rPr>
                        <a:t>(</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Vingtième jour du mois de </a:t>
                      </a:r>
                      <a:r>
                        <a:rPr kumimoji="0" lang="en-US" sz="4000" b="0" i="0" u="none" strike="noStrike" cap="none" normalizeH="0" baseline="0">
                          <a:ln>
                            <a:noFill/>
                          </a:ln>
                          <a:solidFill>
                            <a:srgbClr val="FF9900"/>
                          </a:solidFill>
                          <a:effectLst/>
                          <a:latin typeface="Arial" charset="0"/>
                          <a:cs typeface="Arial" charset="0"/>
                        </a:rPr>
                        <a:t>Amshir</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rgbClr val="FF9900"/>
                          </a:solidFill>
                          <a:effectLst/>
                          <a:latin typeface="Arial" charset="0"/>
                          <a:cs typeface="Arial" charset="0"/>
                        </a:rPr>
                        <a:t>(Vingt Neuvième jour du mois de </a:t>
                      </a:r>
                      <a:r>
                        <a:rPr kumimoji="0" lang="en-US" sz="2800" b="0" i="0" u="none" strike="noStrike" cap="none" normalizeH="0" baseline="0">
                          <a:ln>
                            <a:noFill/>
                          </a:ln>
                          <a:solidFill>
                            <a:srgbClr val="FF9900"/>
                          </a:solidFill>
                          <a:effectLst/>
                          <a:latin typeface="Arial" charset="0"/>
                          <a:cs typeface="Arial" charset="0"/>
                        </a:rPr>
                        <a:t>Hatour)</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0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461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24461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0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4082" name="Group 2"/>
          <p:cNvGraphicFramePr>
            <a:graphicFrameLocks noGrp="1"/>
          </p:cNvGraphicFramePr>
          <p:nvPr/>
        </p:nvGraphicFramePr>
        <p:xfrm>
          <a:off x="69850" y="0"/>
          <a:ext cx="9074150" cy="602716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ar-SA" sz="3600" b="0" i="0" u="sng" strike="noStrike" cap="none" normalizeH="0" baseline="0">
                          <a:ln>
                            <a:noFill/>
                          </a:ln>
                          <a:solidFill>
                            <a:srgbClr val="FF9933"/>
                          </a:solidFill>
                          <a:effectLst/>
                          <a:latin typeface="Arial" charset="0"/>
                          <a:cs typeface="Arial" charset="0"/>
                        </a:rPr>
                        <a:t>(</a:t>
                      </a:r>
                      <a:r>
                        <a:rPr kumimoji="0" lang="en-US" sz="3600" b="0" i="0" u="sng" strike="noStrike" cap="none" normalizeH="0" baseline="0">
                          <a:ln>
                            <a:noFill/>
                          </a:ln>
                          <a:solidFill>
                            <a:srgbClr val="FF9933"/>
                          </a:solidFill>
                          <a:effectLst/>
                          <a:latin typeface="Arial" charset="0"/>
                          <a:cs typeface="Times New Roman" pitchFamily="18" charset="0"/>
                        </a:rPr>
                        <a:t>89:36, 29</a:t>
                      </a:r>
                      <a:r>
                        <a:rPr kumimoji="0" lang="ar-EG" sz="3600" b="0" i="0" u="sng" strike="noStrike" cap="none" normalizeH="0" baseline="0">
                          <a:ln>
                            <a:noFill/>
                          </a:ln>
                          <a:solidFill>
                            <a:srgbClr val="FF9933"/>
                          </a:solidFill>
                          <a:effectLst/>
                          <a:latin typeface="Arial" charset="0"/>
                          <a:cs typeface="Arial" charset="0"/>
                        </a:rPr>
                        <a:t>)</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نسله الى الدهر يكون وكرسيه كالشمس امامي.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واجعل الى الابد نسله وكرسيه مثل ايام السموات</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89:36, 29</a:t>
                      </a:r>
                      <a:endParaRPr kumimoji="0" lang="fr-CA" sz="28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Sa dynastie durera toujours; et son trône sera devant moi, comme le soleil.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J'établirai sa dynastie à jamais, et son trône pour la durée des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89:36,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His seed shall endure forever, And his throne as the sun before 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His seed also I will make to endure forever, And his throne as the days of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74093" name="Rectangle 13"/>
          <p:cNvSpPr>
            <a:spLocks noGrp="1" noChangeArrowheads="1"/>
          </p:cNvSpPr>
          <p:nvPr>
            <p:ph type="ctrTitle"/>
          </p:nvPr>
        </p:nvSpPr>
        <p:spPr/>
        <p:txBody>
          <a:bodyPr/>
          <a:lstStyle/>
          <a:p>
            <a:r>
              <a:rPr lang="en-US" sz="1000"/>
              <a:t>20pv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5106" name="Group 2"/>
          <p:cNvGraphicFramePr>
            <a:graphicFrameLocks noGrp="1"/>
          </p:cNvGraphicFramePr>
          <p:nvPr/>
        </p:nvGraphicFramePr>
        <p:xfrm>
          <a:off x="69850" y="44450"/>
          <a:ext cx="8966200" cy="6755640"/>
        </p:xfrm>
        <a:graphic>
          <a:graphicData uri="http://schemas.openxmlformats.org/drawingml/2006/table">
            <a:tbl>
              <a:tblPr rtl="1"/>
              <a:tblGrid>
                <a:gridCol w="431958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( 9 : 18 – 27 )</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يصلّي على انفراد كان التلاميذ معه.فسألهم قائلا من تقول الجموع اني انا. فاجابوا وقالوا يوحنا المعمدان.وآخرون ايليا.وآخرون ان نبيا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Luc 9 : 18 - 27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Or, comme il était en prière à l'écart, les disciples étaient avec lui, et il les interrogea: "Qui suis-je au dire des foules?" 19 Ils répondirent: "Jean le Baptiste; pour d'autres, Elie; pour d'autres,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Luke 9:18-27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it happened, as He was alone praying, that His disciples joined Him, and He asked them, saying, Who do the crowds say that I am? 19 So they answered and said, John the Baptist, but some say Elijah; and others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75117" name="Rectangle 13"/>
          <p:cNvSpPr>
            <a:spLocks noGrp="1" noChangeArrowheads="1"/>
          </p:cNvSpPr>
          <p:nvPr>
            <p:ph type="ctrTitle"/>
          </p:nvPr>
        </p:nvSpPr>
        <p:spPr/>
        <p:txBody>
          <a:bodyPr/>
          <a:lstStyle/>
          <a:p>
            <a:r>
              <a:rPr lang="en-US" sz="1000"/>
              <a:t>20v</a:t>
            </a:r>
          </a:p>
        </p:txBody>
      </p:sp>
    </p:spTree>
  </p:cSld>
  <p:clrMapOvr>
    <a:masterClrMapping/>
  </p:clrMapOvr>
</p:sld>
</file>

<file path=ppt/slides/slide10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6130" name="Group 2"/>
          <p:cNvGraphicFramePr>
            <a:graphicFrameLocks noGrp="1"/>
          </p:cNvGraphicFramePr>
          <p:nvPr/>
        </p:nvGraphicFramePr>
        <p:xfrm>
          <a:off x="69850" y="44450"/>
          <a:ext cx="9074150" cy="6049963"/>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القدماء قام. فقال لهم وانتم من تقولون اني انا.فاجاب بطرس وقال مسيح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فانتهرهم واوصى ان لا يقولوا ذلك لاحد</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tu es un prophète d'autrefois qui est ressuscité. 20 Il leur dit: "Et vous, qui dites-vous que je suis?" Pierre, prenant la parole, répondit: "Le Christ de Dieu. 21 Et lui, avec sévérité, leur ordonna de ne le dire à personne,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say that one of the old prophets has risen again.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said to them, But who do you say that I am? Peter answered and said, The Christ of God. 21 And He strictly warned and commanded them to tell this to no 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7154" name="Group 2"/>
          <p:cNvGraphicFramePr>
            <a:graphicFrameLocks noGrp="1"/>
          </p:cNvGraphicFramePr>
          <p:nvPr/>
        </p:nvGraphicFramePr>
        <p:xfrm>
          <a:off x="107950" y="44450"/>
          <a:ext cx="9072563" cy="6457189"/>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قائلا انه ينبغي ان ابن الانسان يتألم كثيرا ويرفض من الشيوخ ورؤساء الكهنة والكتبة ويقتل وفي اليوم الثالث يقوم  وقال للجميع ان اراد احد ان يأتي ورائي فلينكر نفسه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en expliquant: "Il faut que le Fils de l'homme souffre beaucoup, qu'il soit rejeté par les anciens, les grands prêtres et les scribes, qu'il soit mis à mort et que, le troisième jour, il ressuscite. 23 Puis il dit à tous: "Si quelqu'un veut venir à ma suite, qu'il se renie lui-même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saying, The Son of Man must suffer many things, and be rejected by the elders and chief priests and scribes,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be killed, and be raised the third day. 23 Then He said to them all, If anyone desires to come after Me, let him deny himself,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8178" name="Group 2"/>
          <p:cNvGraphicFramePr>
            <a:graphicFrameLocks noGrp="1"/>
          </p:cNvGraphicFramePr>
          <p:nvPr/>
        </p:nvGraphicFramePr>
        <p:xfrm>
          <a:off x="107950" y="44450"/>
          <a:ext cx="9072563"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ويحمل صليبه كل يوم ويتبعني. فان من اراد ان يخلّص نفسه يهلكها.ومن يهلك نفسه من اجلي فهذا يخلّصها. لانه ماذا ينتفع الانسان لو ربح العالم كله واهلك نفسه او خسرها.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prenne sa croix chaque jour, et qu'il me suive. 24 En effet, qui veut sauver sa vie, la perdra; mais qui perd sa vie à cause de moi, la sauvera. 25 Et quel avantage l'homme a-t-il à gagner le monde entier, s'il se perd ou se ruine lui-même? 26 Car si quelqu'un a honte de moi et de mes paroles,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take up his cross daily, and follow Me. 24 For whoever desires to save his life will lose it, but whoever loses his life for My sake will save it. 25 For what profit is it to a man if he gains the whole world, and is himself destroyed or lost? 26 For whoever is ashamed of Me and My words,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9202" name="Group 2"/>
          <p:cNvGraphicFramePr>
            <a:graphicFrameLocks noGrp="1"/>
          </p:cNvGraphicFramePr>
          <p:nvPr/>
        </p:nvGraphicFramePr>
        <p:xfrm>
          <a:off x="107950" y="115888"/>
          <a:ext cx="9072563" cy="6030342"/>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استحى بي وبكلامي فبهذا يستحي ابن الانسان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متى جاء بمجده ومجد الآب والملائكة القديسين. حقا اقول لكم ان من القيام ههنا قوما لا يذوقون الموت حتى يروا ملكوت الله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 Fils de l'homme aura honte de lui quand il viendra dans sa gloire, et dans celle du Père et des saints anges. 27 Vraiment, je vous le déclare, parmi ceux qui sont ici, certains ne mourront pas avant de voir le Règne de Dieu. </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him the Son of Man will be ashamed when He comes in His own glory, and in His Father's, and of the holy angels 27 But I tell you truly, there are some standing here who shall not taste death till they see the kingdom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022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38022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0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1250" name="Group 2"/>
          <p:cNvGraphicFramePr>
            <a:graphicFrameLocks noGrp="1"/>
          </p:cNvGraphicFramePr>
          <p:nvPr/>
        </p:nvGraphicFramePr>
        <p:xfrm>
          <a:off x="69850" y="0"/>
          <a:ext cx="9074150" cy="6868416"/>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مز</a:t>
                      </a:r>
                      <a:r>
                        <a:rPr kumimoji="0" lang="ar-EG" sz="3200" b="0" i="0" u="sng" strike="noStrike" cap="none" normalizeH="0" baseline="0">
                          <a:ln>
                            <a:noFill/>
                          </a:ln>
                          <a:solidFill>
                            <a:srgbClr val="FF9933"/>
                          </a:solidFill>
                          <a:effectLst/>
                          <a:latin typeface="Arial" charset="0"/>
                          <a:cs typeface="Arial" charset="0"/>
                        </a:rPr>
                        <a:t>مور</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باكر</a:t>
                      </a:r>
                      <a:r>
                        <a:rPr kumimoji="0" lang="ar-SA" sz="3200" b="0" i="0" u="sng" strike="noStrike" cap="none" normalizeH="0" baseline="0">
                          <a:ln>
                            <a:noFill/>
                          </a:ln>
                          <a:solidFill>
                            <a:srgbClr val="FF9933"/>
                          </a:solidFill>
                          <a:effectLst/>
                          <a:latin typeface="Arial" charset="0"/>
                          <a:cs typeface="Arial" charset="0"/>
                        </a:rPr>
                        <a:t>(</a:t>
                      </a:r>
                      <a:r>
                        <a:rPr kumimoji="0" lang="en-US" sz="3200" b="0" i="0" u="sng" strike="noStrike" cap="none" normalizeH="0" baseline="0">
                          <a:ln>
                            <a:noFill/>
                          </a:ln>
                          <a:solidFill>
                            <a:srgbClr val="FF9933"/>
                          </a:solidFill>
                          <a:effectLst/>
                          <a:latin typeface="Arial" charset="0"/>
                          <a:cs typeface="Arial" charset="0"/>
                        </a:rPr>
                        <a:t>107:32, 41-42</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وليرفعوه في مجمع الشعب وليسبحوه في مجلس المشايخ</a:t>
                      </a:r>
                      <a:r>
                        <a:rPr kumimoji="0" lang="en-US"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ويعلي المسكين من الذل ويجعل القبائل مثل قطعان الغنم.  يرى ذلك المستقيمون فيفرحون وكل اثم يسد فاه.</a:t>
                      </a:r>
                      <a:r>
                        <a:rPr kumimoji="0" lang="en-US" sz="3600" b="0" i="0" u="none" strike="noStrike" cap="none" normalizeH="0" baseline="0">
                          <a:ln>
                            <a:noFill/>
                          </a:ln>
                          <a:solidFill>
                            <a:schemeClr val="bg1"/>
                          </a:solidFill>
                          <a:effectLst/>
                          <a:latin typeface="Arial" charset="0"/>
                          <a:cs typeface="Arial" charset="0"/>
                        </a:rPr>
                        <a:t>   </a:t>
                      </a:r>
                      <a:r>
                        <a:rPr kumimoji="0" lang="en-CA" sz="36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chemeClr val="bg1"/>
                          </a:solidFill>
                          <a:effectLst/>
                          <a:latin typeface="Arial" charset="0"/>
                          <a:cs typeface="Arial" charset="0"/>
                        </a:rPr>
                        <a:t> هللويا</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Psaumes </a:t>
                      </a:r>
                      <a:r>
                        <a:rPr kumimoji="0" lang="en-US" sz="2800" b="0" i="0" u="sng" strike="noStrike" cap="none" normalizeH="0" baseline="0">
                          <a:ln>
                            <a:noFill/>
                          </a:ln>
                          <a:solidFill>
                            <a:srgbClr val="FF9933"/>
                          </a:solidFill>
                          <a:effectLst/>
                          <a:latin typeface="Arial" charset="0"/>
                          <a:cs typeface="Times New Roman" pitchFamily="18" charset="0"/>
                        </a:rPr>
                        <a:t>107:32, 41-42</a:t>
                      </a:r>
                      <a:r>
                        <a:rPr kumimoji="0" lang="fr-FR" sz="2800" b="0" i="0" u="sng" strike="noStrike" cap="none" normalizeH="0" baseline="0">
                          <a:ln>
                            <a:noFill/>
                          </a:ln>
                          <a:solidFill>
                            <a:srgbClr val="FF9933"/>
                          </a:solidFill>
                          <a:effectLst/>
                          <a:latin typeface="Arial" charset="0"/>
                          <a:cs typeface="Times New Roman" pitchFamily="18" charset="0"/>
                        </a:rPr>
                        <a:t> 32</a:t>
                      </a:r>
                      <a:r>
                        <a:rPr kumimoji="0" lang="fr-FR" sz="2800" b="0" i="0" u="none" strike="noStrike" cap="none" normalizeH="0" baseline="0">
                          <a:ln>
                            <a:noFill/>
                          </a:ln>
                          <a:solidFill>
                            <a:schemeClr val="bg1"/>
                          </a:solidFill>
                          <a:effectLst/>
                          <a:latin typeface="Arial" charset="0"/>
                          <a:cs typeface="Arial" charset="0"/>
                        </a:rPr>
                        <a:t> 32 Qu'ils l'exaltent dans l'assemblée du peuple et le louent à la séance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des anciens.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41 Il rend les familles</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aussi nombreuses que des troupeaux.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A cette vue, les hommes droits se réjouissent, Alléluia.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107:32, 41-42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Let them exalt Him also in the assembly of the people, And praise Him in the company of the elders. 41 And makes their families like a flock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The righteous see it and rejoice.  Alleluia</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81261" name="Rectangle 13"/>
          <p:cNvSpPr>
            <a:spLocks noGrp="1" noChangeArrowheads="1"/>
          </p:cNvSpPr>
          <p:nvPr>
            <p:ph type="ctrTitle"/>
          </p:nvPr>
        </p:nvSpPr>
        <p:spPr/>
        <p:txBody>
          <a:bodyPr/>
          <a:lstStyle/>
          <a:p>
            <a:r>
              <a:rPr lang="en-US" sz="1000"/>
              <a:t>20pm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2274" name="Group 2"/>
          <p:cNvGraphicFramePr>
            <a:graphicFrameLocks noGrp="1"/>
          </p:cNvGraphicFramePr>
          <p:nvPr/>
        </p:nvGraphicFramePr>
        <p:xfrm>
          <a:off x="69850" y="0"/>
          <a:ext cx="9074150" cy="6165851"/>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مرقس ( 8 : 22 – 29 )</a:t>
                      </a:r>
                      <a:endParaRPr kumimoji="0" lang="ar-SA"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وجاء الى بيت صيدا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فقدموا اليه اعمى وطلبوا اليه ان يلمسه. فاخذ بيد الاعمى واخرجه الى خارج القرية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Marc 8 : 22 - 29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22  </a:t>
                      </a:r>
                      <a:r>
                        <a:rPr kumimoji="0" lang="fr-FR" sz="2800" b="0" i="0" u="none" strike="noStrike" cap="none" normalizeH="0" baseline="0">
                          <a:ln>
                            <a:noFill/>
                          </a:ln>
                          <a:solidFill>
                            <a:schemeClr val="bg1"/>
                          </a:solidFill>
                          <a:effectLst/>
                          <a:latin typeface="Arial" charset="0"/>
                          <a:cs typeface="Arial" charset="0"/>
                        </a:rPr>
                        <a:t>Ils arrivent à Bethsaïda; on lui amène un aveugle et on le supplie de le toucher. 23 Prenant l'aveugle par la main, il le conduisit hors du village.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8:22-29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He came to Bethsaida; and they brought a blind man to Him, and begged Him to touch him. 23 So He took the blind man by the hand and led him out of the town.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82285" name="Rectangle 13"/>
          <p:cNvSpPr>
            <a:spLocks noGrp="1" noChangeArrowheads="1"/>
          </p:cNvSpPr>
          <p:nvPr>
            <p:ph type="ctrTitle"/>
          </p:nvPr>
        </p:nvSpPr>
        <p:spPr/>
        <p:txBody>
          <a:bodyPr/>
          <a:lstStyle/>
          <a:p>
            <a:r>
              <a:rPr lang="en-US" sz="1000"/>
              <a:t>20m</a:t>
            </a:r>
          </a:p>
        </p:txBody>
      </p:sp>
    </p:spTree>
  </p:cSld>
  <p:clrMapOvr>
    <a:masterClrMapping/>
  </p:clrMapOvr>
</p:sld>
</file>

<file path=ppt/slides/slide10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3298" name="Group 2"/>
          <p:cNvGraphicFramePr>
            <a:graphicFrameLocks noGrp="1"/>
          </p:cNvGraphicFramePr>
          <p:nvPr/>
        </p:nvGraphicFramePr>
        <p:xfrm>
          <a:off x="69850" y="115888"/>
          <a:ext cx="9074150" cy="6585585"/>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وتفل في عينيه ووضع يديه عليه وسأله هل ابصر شيئا.  فتطلع وقال ابصر الناس كاشجار يمشون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ثم وضع يديه ايضا على عينيه وجعله يتطلع فعاد صحيحا وابصر كل انسان جليّا.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mit de la salive sur ses yeux, lui imposa les mains et il lui demandait: "Vois-tu quelque chose? 24 Ayant ouvert les yeux, il disait: "J'aperçois les gens, je les vois comme des arbres, mais ils marchent. 25 Puis, Jésus lui posa de nouveau les mains sur les yeux et l'homme vit clair;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had spit on his eyes and put His hands on him, He asked him if he saw anything. 24 And he looked up and said, I see men like trees, walking. 25 Then He put His hands on his eyes again and made him look up. And he was restored and saw everyone clearly.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4322" name="Group 2"/>
          <p:cNvGraphicFramePr>
            <a:graphicFrameLocks noGrp="1"/>
          </p:cNvGraphicFramePr>
          <p:nvPr/>
        </p:nvGraphicFramePr>
        <p:xfrm>
          <a:off x="69850" y="115888"/>
          <a:ext cx="9074150" cy="615886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فارسله الى بيته قائلا لا تدخل القرية ولا تقل لاحد في القرية  ثم خرج يسوع وتلاميذه الى قرى قيصرية فيلبس.وفي الطريق سأل تلاميذه قائلا لهم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était guéri et voyait tout distinctement. Jésus le renvoya chez lui en disant: "N'entre même pas dans le village. 27 Jésus s'en alla avec ses disciples vers les villages voisins de Césarée de Philippe. En chemin, il interrogeait ses disciples: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Then He sent him away to his house, saying, Neither go into the town, nor tell anyone in the town. 27 Now Jesus and His disciples went out to the towns of Caesarea Philippi; and on the road He asked His disciples, saying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5346" name="Group 2"/>
          <p:cNvGraphicFramePr>
            <a:graphicFrameLocks noGrp="1"/>
          </p:cNvGraphicFramePr>
          <p:nvPr/>
        </p:nvGraphicFramePr>
        <p:xfrm>
          <a:off x="107950" y="44450"/>
          <a:ext cx="9001125" cy="6429504"/>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يقول الناس اني انا. فاجابوا</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يوحنا المعمدان.وآخرون ايليا.وآخرون واحد من الانبياء. فقال لهم وانتم من تقولون اني انا.فاجاب بطرس وقال له انت المسيح.</a:t>
                      </a:r>
                      <a:r>
                        <a:rPr kumimoji="0" lang="ar-EG" sz="3200" b="0" i="0" u="none" strike="noStrike" cap="none" normalizeH="0" baseline="0" dirty="0">
                          <a:ln>
                            <a:noFill/>
                          </a:ln>
                          <a:solidFill>
                            <a:schemeClr val="bg1"/>
                          </a:solidFill>
                          <a:effectLst/>
                          <a:latin typeface="Arial" charset="0"/>
                          <a:cs typeface="Arial" charset="0"/>
                        </a:rPr>
                        <a:t>   </a:t>
                      </a:r>
                      <a:r>
                        <a:rPr kumimoji="0" lang="ar-EG" sz="2800" b="1" i="0" u="none" strike="noStrike" cap="none" normalizeH="0" baseline="0" dirty="0">
                          <a:ln>
                            <a:noFill/>
                          </a:ln>
                          <a:solidFill>
                            <a:srgbClr val="FF9900"/>
                          </a:solidFill>
                          <a:effectLst/>
                          <a:latin typeface="Arial" charset="0"/>
                          <a:cs typeface="Arial" charset="0"/>
                        </a:rPr>
                        <a:t>( والمجد للـه دائماً ) </a:t>
                      </a:r>
                      <a:endParaRPr kumimoji="0" lang="ar-S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"Qui suis-je, au dire des hommes? 28 Ils lui dirent: "Jean le Baptiste; pour d'autres, Elie; pour d'autres, l'un des prophètes. 29  Et il leur demandait: "Et vous, qui dites-vous que je suis." Prenant la parole, Pierre lui répond: "Tu es le Christ."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do men say that I am? 28 So they answered, John the Baptist; but some say, Elijah; and others, one of the prophets. 29 He said to them, But who do you say that I am? Peter answered and said to Him, You are the Christ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637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38637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38637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38637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0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8418" name="Group 2"/>
          <p:cNvGraphicFramePr>
            <a:graphicFrameLocks noGrp="1"/>
          </p:cNvGraphicFramePr>
          <p:nvPr/>
        </p:nvGraphicFramePr>
        <p:xfrm>
          <a:off x="69850" y="44450"/>
          <a:ext cx="9074150" cy="6315647"/>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رسالة بولس الرسول الثانية إلى أهل</a:t>
                      </a:r>
                      <a:r>
                        <a:rPr kumimoji="0" lang="ar-EG" sz="2800" b="0" i="0" u="sng" strike="noStrike" cap="none" normalizeH="0" baseline="0">
                          <a:ln>
                            <a:noFill/>
                          </a:ln>
                          <a:solidFill>
                            <a:srgbClr val="FF9900"/>
                          </a:solidFill>
                          <a:effectLst/>
                          <a:latin typeface="Arial" charset="0"/>
                          <a:cs typeface="Arial" charset="0"/>
                        </a:rPr>
                        <a:t> العبرانيين </a:t>
                      </a:r>
                      <a:r>
                        <a:rPr kumimoji="0" lang="ar-SA" sz="2800" b="0" i="0" u="sng" strike="noStrike" cap="none" normalizeH="0" baseline="0">
                          <a:ln>
                            <a:noFill/>
                          </a:ln>
                          <a:solidFill>
                            <a:srgbClr val="FF9900"/>
                          </a:solidFill>
                          <a:effectLst/>
                          <a:latin typeface="Arial" charset="0"/>
                          <a:cs typeface="Arial" charset="0"/>
                        </a:rPr>
                        <a:t>(</a:t>
                      </a:r>
                      <a:r>
                        <a:rPr kumimoji="0" lang="fr-FR" sz="2800" b="0" i="0" u="sng" strike="noStrike" cap="none" normalizeH="0" baseline="0">
                          <a:ln>
                            <a:noFill/>
                          </a:ln>
                          <a:solidFill>
                            <a:srgbClr val="FF9900"/>
                          </a:solidFill>
                          <a:effectLst/>
                          <a:latin typeface="Arial" charset="0"/>
                          <a:cs typeface="Arial" charset="0"/>
                        </a:rPr>
                        <a:t>4:14 - 5:1-14</a:t>
                      </a:r>
                      <a:r>
                        <a:rPr kumimoji="0" lang="en-US" sz="2800" b="0" i="0" u="sng" strike="noStrike" cap="none" normalizeH="0" baseline="0">
                          <a:ln>
                            <a:noFill/>
                          </a:ln>
                          <a:solidFill>
                            <a:schemeClr val="tx1"/>
                          </a:solidFill>
                          <a:effectLst/>
                          <a:latin typeface="Arial" charset="0"/>
                          <a:cs typeface="Arial" charset="0"/>
                        </a:rPr>
                        <a:t> </a:t>
                      </a:r>
                      <a:r>
                        <a:rPr kumimoji="0" lang="ar-SA" sz="28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 لنا رئيس كهنة عظيم قد اجتاز السموات يسوع ابن الله فلنتمسك بالاقرار. لان ليس لنا رئيس كهنة غير قادر ان يرثي لضعفاتنا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Hébreux 4:14 - 5:1-14</a:t>
                      </a:r>
                      <a:r>
                        <a:rPr kumimoji="0" lang="en-US" sz="2800" b="0" i="0" u="none" strike="noStrike" cap="none" normalizeH="0" baseline="0">
                          <a:ln>
                            <a:noFill/>
                          </a:ln>
                          <a:solidFill>
                            <a:schemeClr val="tx1"/>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Ayant donc un grand prêtre éminent, qui a traversé les cieux, Jésus, le Fils de Dieu, tenons ferme la confession de foi. 15 Nous n'avons pas, en effet, un grand prêtre incapable de compatir à nos faiblesses;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4:14-5:14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Seeing then that we have a great High Priest who has passed through the heavens, Jesus the Son of God, let us hold fast our confession. 15 For we do not have a High Priest who cannot sympathize with our weaknesses, </a:t>
                      </a:r>
                      <a:endParaRPr kumimoji="0" lang="en-US" sz="2800" b="0" i="0" u="sng"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88429" name="Rectangle 13"/>
          <p:cNvSpPr>
            <a:spLocks noGrp="1" noChangeArrowheads="1"/>
          </p:cNvSpPr>
          <p:nvPr>
            <p:ph type="ctrTitle"/>
          </p:nvPr>
        </p:nvSpPr>
        <p:spPr/>
        <p:txBody>
          <a:bodyPr/>
          <a:lstStyle/>
          <a:p>
            <a:r>
              <a:rPr lang="en-US" sz="1000"/>
              <a:t>20p</a:t>
            </a:r>
          </a:p>
        </p:txBody>
      </p:sp>
    </p:spTree>
  </p:cSld>
  <p:clrMapOvr>
    <a:masterClrMapping/>
  </p:clrMapOvr>
</p:sld>
</file>

<file path=ppt/slides/slide10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9442" name="Group 2"/>
          <p:cNvGraphicFramePr>
            <a:graphicFrameLocks noGrp="1"/>
          </p:cNvGraphicFramePr>
          <p:nvPr/>
        </p:nvGraphicFramePr>
        <p:xfrm>
          <a:off x="69850" y="0"/>
          <a:ext cx="9074150" cy="6094413"/>
        </p:xfrm>
        <a:graphic>
          <a:graphicData uri="http://schemas.openxmlformats.org/drawingml/2006/table">
            <a:tbl>
              <a:tblPr rtl="1"/>
              <a:tblGrid>
                <a:gridCol w="5364162">
                  <a:extLst>
                    <a:ext uri="{9D8B030D-6E8A-4147-A177-3AD203B41FA5}">
                      <a16:colId xmlns:a16="http://schemas.microsoft.com/office/drawing/2014/main" val="20000"/>
                    </a:ext>
                  </a:extLst>
                </a:gridCol>
                <a:gridCol w="370998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مجرب في كل شيء مثلنا بلا خطية فلنتقدم بثقة الى عرش النعمة لكي ننال رحمة ونجد نعمة عونا في حينه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a été éprouvé en tous points à notre ressemblance, mais sans pécher. 16 Avançons-nous donc avec pleine assurance vers le trône de la grâce, afin d'obtenir miséricorde et de trouver grâce, pour être aidés en temps voulu.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was in all points tempted as we are, yet without sin. 16 Let us therefore come boldly to the throne of grace, that we may obtain mercy and find grace to help in time of need.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0466" name="Group 2"/>
          <p:cNvGraphicFramePr>
            <a:graphicFrameLocks noGrp="1"/>
          </p:cNvGraphicFramePr>
          <p:nvPr/>
        </p:nvGraphicFramePr>
        <p:xfrm>
          <a:off x="69850" y="0"/>
          <a:ext cx="9074150" cy="6840855"/>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مأخوذ من الناس يقام لاجل الناس في ما للّه لكي يقدم قرابين وذبائح عن الخطايا قادرا ان يترفق بالجهال والضالين اذ هو ايضا محاط بالضعف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Tout grand prêtre, en effet, pris d'entre les hommes est établi en faveur des hommes pour leurs rapports avec Dieu. Son rôle est d'offrir des dons et des sacrifices pour les péchés. 2 Il est capable d'avoir de la compréhension pour ceux qui ne savent pas et s'égarent, car il est, lui aussi, atteint de tous côtés par la faiblesse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every high priest taken from among men is appointed for men in things pertaining to God, that he may offer both gifts and sacrifices for sins. 2 He can have compassion on those who are ignorant and going astray, since he himself is also subject to weakness.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1490" name="Group 2"/>
          <p:cNvGraphicFramePr>
            <a:graphicFrameLocks noGrp="1"/>
          </p:cNvGraphicFramePr>
          <p:nvPr/>
        </p:nvGraphicFramePr>
        <p:xfrm>
          <a:off x="69850" y="0"/>
          <a:ext cx="9074150" cy="6766560"/>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0525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ولهذا الضعف يلتزم انه كما يقدم عن الخطايا لاجل الشعب هكذا ايضا لاجل نفسه. ولا يأخذ احد هذه الوظيفة بنفسه بل المدعو من الله كما هرون ايضا.  كذلك المسيح ايضا لم يمجد نفسه ليصير رئيس كهنة بل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50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à cause d'elle, il doit offrir, pour lui-même aussi bien que pour le peuple, des sacrifices pour les péchés.4 On ne s'attribue pas à soi-même cet honneur, on le reçoit par appel de Dieu, comme ce fut le cas pour Aaron. 5 C'est ainsi que le Christ non plus ne s'est pas attribué à lui-même la gloire de devenir grand prêtre;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Because of this he is required as for the people, so also for himself, to offer sacrifices for sins. 4 And no man takes this honor to himself, but he who is called by God, just as Aaron was. 5 So also Christ did not glorify Himself to become High Priest,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2514" name="Group 2"/>
          <p:cNvGraphicFramePr>
            <a:graphicFrameLocks noGrp="1"/>
          </p:cNvGraphicFramePr>
          <p:nvPr/>
        </p:nvGraphicFramePr>
        <p:xfrm>
          <a:off x="107950" y="0"/>
          <a:ext cx="9036050" cy="6342698"/>
        </p:xfrm>
        <a:graphic>
          <a:graphicData uri="http://schemas.openxmlformats.org/drawingml/2006/table">
            <a:tbl>
              <a:tblPr rtl="1"/>
              <a:tblGrid>
                <a:gridCol w="44275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قال له انت ابني انا اليوم ولدتك.كما يقول ايضا في موضع آخر انت كاهن الى الابد على رتبة ملكي صادق.الذي في ايام جسده اذ قدم</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l'a reçue de celui qui lui a dit: Tu es mon fils, moi, aujourd'hui, je t'ai engendré, 6 conformément à cette autre parole: Tu es prêtre pour l'éternité à la manière de Melkisédeq.7 C'est lui qui, au cours de sa vie terrestre, offrit prières et supplications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it was He who said to Him: You are My Son, Today I have begotten You. 6 As He also says in another place: You are a priest forever According to the order of Melchizedek; 7 who, in the days of His flesh, when He had offered up prayers and supplications,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3538" name="Group 2"/>
          <p:cNvGraphicFramePr>
            <a:graphicFrameLocks noGrp="1"/>
          </p:cNvGraphicFramePr>
          <p:nvPr/>
        </p:nvGraphicFramePr>
        <p:xfrm>
          <a:off x="69850" y="0"/>
          <a:ext cx="9074150" cy="6912293"/>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بصراخ شديد ودموع طلبات وتضرعات للقادر ان يخلصه من الموت وسمع له من اجل تقواه مع كونه ابنا تعلّم الطاعة مما تألم به واذ كمّل صار لجميع الذين يطيعونه سبب خلاص ابدي</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avec grand cri et larmes à celui qui pouvait le sauver de la mort, et il fut exaucé en raison de sa soumission. 8 Tout Fils qu'il était, il apprit par ses souffrances l'obéissance,9 et, conduit jusqu'à son propre accomplissement, il devint pour tous ceux qui lui obéissent cause de salut éternel,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with vehement cries and tears to Him who was able to save Him from death, and was heard because of His godly fear, 8 though He was a Son, yet He learned obedience by the things which He suffered. 9 And having been perfected, He became the author of eternal salvation to all who obey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4562" name="Group 2"/>
          <p:cNvGraphicFramePr>
            <a:graphicFrameLocks noGrp="1"/>
          </p:cNvGraphicFramePr>
          <p:nvPr/>
        </p:nvGraphicFramePr>
        <p:xfrm>
          <a:off x="69850" y="0"/>
          <a:ext cx="9074150" cy="5949951"/>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مدعوّا من الله رئيس كهنة على رتبة ملكي صادق  الذي من جهته الكلام كثير عندنا وعسر التفسير لننطق به اذ قد صرتم متباطئي المسامع. لانكم اذ كان ينبغي ان تكونوا معلّمين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ayant été proclamé par Dieu grand prêtre à la manière de Melkisédeq.11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Sur ce sujet, nous avons bien des choses à dire et leur explication s'avère difficile, car vous êtes devenus lents à comprendre.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called by God as High Priest according to the order of Melchizedek, 11 of whom we have much to say, and hard to explain, since you have become dull of hearing. 12 For though by this time you ought to be teachers,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5586" name="Group 2"/>
          <p:cNvGraphicFramePr>
            <a:graphicFrameLocks noGrp="1"/>
          </p:cNvGraphicFramePr>
          <p:nvPr/>
        </p:nvGraphicFramePr>
        <p:xfrm>
          <a:off x="69850" y="0"/>
          <a:ext cx="9074150" cy="6766560"/>
        </p:xfrm>
        <a:graphic>
          <a:graphicData uri="http://schemas.openxmlformats.org/drawingml/2006/table">
            <a:tbl>
              <a:tblPr rtl="1"/>
              <a:tblGrid>
                <a:gridCol w="5219700">
                  <a:extLst>
                    <a:ext uri="{9D8B030D-6E8A-4147-A177-3AD203B41FA5}">
                      <a16:colId xmlns:a16="http://schemas.microsoft.com/office/drawing/2014/main" val="20000"/>
                    </a:ext>
                  </a:extLst>
                </a:gridCol>
                <a:gridCol w="3854450">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لسبب طول الزمان تحتاجون ان يعلمكم احد ما هي اركان بداءة اقوال الله وصرتم محتاجين الى اللبن لا الى طعام قوي.لان كل من يتناول اللبن هو عديم الخبرة في كلام البر لانه طفل.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Vous devriez être, depuis le temps, des maîtres et vous avez de nouveau  besoin qu'on vous enseigne les tout premiers éléments des paroles de Dieu.13 Vous êtes arrivés au point d'avoir besoin de lait, non de nourriture solide. Quiconque en est encore au lait ne peut suivre un raisonnement sur ce qui est juste, car c'est un bébé.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you need someone to teach you again the first principles of the oracles of God; and you have come to need milk and not solid food. 13 For everyone who partakes only of milk is unskilled in the word of righteousness, for he is a babe.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6610" name="Group 2"/>
          <p:cNvGraphicFramePr>
            <a:graphicFrameLocks noGrp="1"/>
          </p:cNvGraphicFramePr>
          <p:nvPr/>
        </p:nvGraphicFramePr>
        <p:xfrm>
          <a:off x="69850" y="0"/>
          <a:ext cx="9074150" cy="5878513"/>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الطعام القوي فللبالغين الذين بسبب التمرن قد صارت لهم الحواس مدربة على التمييز بين الخير والشر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Les adultes, par contre, prennent de la nourriture solide, eux qui, par la pratique, ont les sens exercés à discerner ce qui est bon et ce qui est mauvais.</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solid food belongs to those who are of full age, that is, those who by reason of use have their senses exercised to discern both good and evil.</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763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0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865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39865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39866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0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0706" name="Group 2"/>
          <p:cNvGraphicFramePr>
            <a:graphicFrameLocks noGrp="1"/>
          </p:cNvGraphicFramePr>
          <p:nvPr/>
        </p:nvGraphicFramePr>
        <p:xfrm>
          <a:off x="69850" y="0"/>
          <a:ext cx="9074150" cy="6526213"/>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22764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a:t>
                      </a:r>
                      <a:r>
                        <a:rPr kumimoji="0" lang="ar-EG" sz="3200" b="0" i="0" u="sng" strike="noStrike" cap="none" normalizeH="0" baseline="0">
                          <a:ln>
                            <a:noFill/>
                          </a:ln>
                          <a:solidFill>
                            <a:srgbClr val="FF9900"/>
                          </a:solidFill>
                          <a:effectLst/>
                          <a:latin typeface="Arial" charset="0"/>
                          <a:cs typeface="Arial" charset="0"/>
                        </a:rPr>
                        <a:t>بطرس</a:t>
                      </a:r>
                      <a:r>
                        <a:rPr kumimoji="0" lang="ar-SA" sz="3200" b="0" i="0" u="sng" strike="noStrike" cap="none" normalizeH="0" baseline="0">
                          <a:ln>
                            <a:noFill/>
                          </a:ln>
                          <a:solidFill>
                            <a:srgbClr val="FF9900"/>
                          </a:solidFill>
                          <a:effectLst/>
                          <a:latin typeface="Arial" charset="0"/>
                          <a:cs typeface="Arial" charset="0"/>
                        </a:rPr>
                        <a:t> الرسول الأولى</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1 :1 - 9 </a:t>
                      </a:r>
                      <a:r>
                        <a:rPr kumimoji="0" lang="ar-SA" sz="32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بطرس رسول يسوع المسيح الى المتغربين من شتات بنتس وغلاطية وكبدوكية واسيا وبيثينية المختارين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1 : 1 - 9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Pierre, apôtre de Jésus Christ, aux élus qui vivent en étrangers dans la dispersion, dans le Pont, la Galatie, la Cappadoce, l'Asie et la Bithynie,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Peter, an apostle of Jesus Christ, To the pilgrims of the Dispersion in Pontus, Galatia, Cappadocia, Asia, and Bithynia,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00717" name="Rectangle 13"/>
          <p:cNvSpPr>
            <a:spLocks noGrp="1" noChangeArrowheads="1"/>
          </p:cNvSpPr>
          <p:nvPr>
            <p:ph type="ctrTitle"/>
          </p:nvPr>
        </p:nvSpPr>
        <p:spPr/>
        <p:txBody>
          <a:bodyPr/>
          <a:lstStyle/>
          <a:p>
            <a:r>
              <a:rPr lang="en-US" sz="1000"/>
              <a:t>20c</a:t>
            </a:r>
          </a:p>
        </p:txBody>
      </p:sp>
    </p:spTree>
  </p:cSld>
  <p:clrMapOvr>
    <a:masterClrMapping/>
  </p:clrMapOvr>
</p:sld>
</file>

<file path=ppt/slides/slide10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1730" name="Group 2"/>
          <p:cNvGraphicFramePr>
            <a:graphicFrameLocks noGrp="1"/>
          </p:cNvGraphicFramePr>
          <p:nvPr/>
        </p:nvGraphicFramePr>
        <p:xfrm>
          <a:off x="69850" y="115888"/>
          <a:ext cx="9074150" cy="5903914"/>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بمقتضى علم الله الآب السابق في تقديس الروح للطاعة ورشّ دم يسوع المسيح.لتكثر لكم النعمة والسلام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élus selon le dessein de Dieu le Père, par la sanctification de l'Esprit, pour obéir à Jésus Christ et avoir part à l'aspersion de son sang. Qua la grâce et la paix vous viennent en abondance.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elect according to the foreknowledge of God the Father, in sanctification of the Spirit, for obedience and sprinkling of the blood of Jesus Christ: Grace to you and peace be multiplied.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2754" name="Group 2"/>
          <p:cNvGraphicFramePr>
            <a:graphicFrameLocks noGrp="1"/>
          </p:cNvGraphicFramePr>
          <p:nvPr/>
        </p:nvGraphicFramePr>
        <p:xfrm>
          <a:off x="69850" y="0"/>
          <a:ext cx="9074150" cy="613187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مبارك الله ابو ربنا يسوع المسيح الذي حسب رحمته الكثيرة ولدنا ثانية لرجاء حيّ بقيامة يسوع المسيح من الاموات لميراث لا يفنى</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Béni soit Dieu, le Père de notre Seigneur Jésus Christ: dans sa grande miséricorde, il nous a fait renaître pour une espérance vivante, par la résurrection de Jésus Christ d'entre les morts, 4 pour un héritage qui ne se peut corrompre, ni souiller,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be the God and Father of our Lord Jesus Christ, who according to His abundant mercy has begotten us again to a living hope through the resurrection of Jesus Christ from the dead, 4 to an inheritance incorruptible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3778" name="Group 2"/>
          <p:cNvGraphicFramePr>
            <a:graphicFrameLocks noGrp="1"/>
          </p:cNvGraphicFramePr>
          <p:nvPr/>
        </p:nvGraphicFramePr>
        <p:xfrm>
          <a:off x="69850" y="0"/>
          <a:ext cx="9074150" cy="6904992"/>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يتدنس ولا يضمحل محفوظ في السموات لاجلكم انتم الذين بقوة الله محروسون بايمان لخلاص مستعد ان يعلن في الزمان الاخير.  الذي به تبتهجون مع انكم الآن ان كان يجب تحزنون يسيرا بتجارب متنوعة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ni flétrir; cet héritage vous est réservé dans les cieux, 5 à vous que la puissance de Dieu garde par la foi pour le salut prêt à se révéler au moment de la fin. 6 Aussi tressaillez-vous d'allégresse même s'il faut que, pour un peu de temps, vous soyez affligés par diverses épreuves,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undefiled and that does not fade away, reserved in heaven for you, 5 who are kept by the power of God through faith for salvation ready to be revealed in the last time. 6 In this you greatly rejoice, though now for a little while, if need be, you have been grieved by various trials,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4802" name="Group 2"/>
          <p:cNvGraphicFramePr>
            <a:graphicFrameLocks noGrp="1"/>
          </p:cNvGraphicFramePr>
          <p:nvPr/>
        </p:nvGraphicFramePr>
        <p:xfrm>
          <a:off x="69850" y="0"/>
          <a:ext cx="9074150" cy="5591176"/>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تكون تزكية ايمانكم وهي اثمن من الذهب الفاني مع انه يمتحن بالنار توجد للمدح والكرامة والمجد عند استعلان يسوع المسيح</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afin que la valeur éprouvée de votre foi - beaucoup plus précieuse que l'or périssable qui pourtant est éprouvé par le feu - obtienne louange, gloire et honneur lors de la révélation de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that the genuineness of your faith, being much more precious than gold that perishes, though it is tested by fire, may be found to praise, honor, and glory at the revelation of Jesus Christ,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5826" name="Group 2"/>
          <p:cNvGraphicFramePr>
            <a:graphicFrameLocks noGrp="1"/>
          </p:cNvGraphicFramePr>
          <p:nvPr/>
        </p:nvGraphicFramePr>
        <p:xfrm>
          <a:off x="69850" y="115888"/>
          <a:ext cx="9074150" cy="6391594"/>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ذلك وان لم تروه تحبونه.ذلك وان كنتم لا ترونه الآن لكن تؤمنون به فتبتهجون بفرح لا ينطق به ومجيد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نائلين غاية ايمانكم خلاص النفوس.</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Lui que vous aimez sans l'avoir vu, en qui vous croyez sans le voir encore; aussi tressaillez-vous d'une joie ineffable et glorieuse, </a:t>
                      </a:r>
                      <a:r>
                        <a:rPr kumimoji="0" lang="ar-EG" sz="2800" b="0" i="0" u="none" strike="noStrike" cap="none" normalizeH="0" baseline="0">
                          <a:ln>
                            <a:noFill/>
                          </a:ln>
                          <a:solidFill>
                            <a:schemeClr val="bg1"/>
                          </a:solidFill>
                          <a:effectLst/>
                          <a:latin typeface="Arial" charset="0"/>
                          <a:cs typeface="Arial" charset="0"/>
                        </a:rPr>
                        <a:t>9 </a:t>
                      </a:r>
                      <a:r>
                        <a:rPr kumimoji="0" lang="fr-FR" sz="2800" b="0" i="0" u="none" strike="noStrike" cap="none" normalizeH="0" baseline="0">
                          <a:ln>
                            <a:noFill/>
                          </a:ln>
                          <a:solidFill>
                            <a:schemeClr val="bg1"/>
                          </a:solidFill>
                          <a:effectLst/>
                          <a:latin typeface="Arial" charset="0"/>
                          <a:cs typeface="Arial" charset="0"/>
                        </a:rPr>
                        <a:t>en remportant, comme prix de la foi, le salut de vos âmes.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whom having not seen you love. Though now you do not see Him, yet believing, you rejoice with joy inexpressible and full of glory, 9 receiving the end of your faith--the salvation of your souls.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685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787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4078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40787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40787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0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9922" name="Group 2"/>
          <p:cNvGraphicFramePr>
            <a:graphicFrameLocks noGrp="1"/>
          </p:cNvGraphicFramePr>
          <p:nvPr/>
        </p:nvGraphicFramePr>
        <p:xfrm>
          <a:off x="69850" y="0"/>
          <a:ext cx="9074150" cy="6931279"/>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2060575">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2800" b="0" i="0" u="sng" strike="noStrike" cap="none" normalizeH="0" baseline="0">
                          <a:ln>
                            <a:noFill/>
                          </a:ln>
                          <a:solidFill>
                            <a:srgbClr val="FF9900"/>
                          </a:solidFill>
                          <a:effectLst/>
                          <a:latin typeface="Arial" charset="0"/>
                          <a:cs typeface="Arial" charset="0"/>
                        </a:rPr>
                        <a:t>12:1-24)</a:t>
                      </a:r>
                      <a:r>
                        <a:rPr kumimoji="0" lang="ar-EG" sz="2800" b="0" i="0" u="sng" strike="noStrike" cap="none" normalizeH="0" baseline="0">
                          <a:ln>
                            <a:noFill/>
                          </a:ln>
                          <a:solidFill>
                            <a:srgbClr val="FF9900"/>
                          </a:solidFill>
                          <a:effectLst/>
                          <a:latin typeface="Arial" charset="0"/>
                          <a:cs typeface="Arial" charset="0"/>
                        </a:rPr>
                        <a:t>)</a:t>
                      </a:r>
                      <a:endParaRPr kumimoji="0" lang="en-US"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ذلك الوقت مدّ هيرودس الملك يديه ليسيء الى اناس من الكنيسة.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فقتل يعقوب اخا يوحنا بالسيف. واذ رأى ان ذلك يرضي اليهود عاد فقبض على بطرس ايضا</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a:t>
                      </a:r>
                      <a:r>
                        <a:rPr kumimoji="0" lang="en-US" sz="2800" b="0" i="0" u="sng" strike="noStrike" cap="none" normalizeH="0" baseline="0">
                          <a:ln>
                            <a:noFill/>
                          </a:ln>
                          <a:solidFill>
                            <a:srgbClr val="FF9900"/>
                          </a:solidFill>
                          <a:effectLst/>
                          <a:latin typeface="Arial" charset="0"/>
                          <a:cs typeface="Arial" charset="0"/>
                        </a:rPr>
                        <a:t>12:1-24</a:t>
                      </a:r>
                      <a:endParaRPr kumimoji="0" lang="fr-CA" sz="28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 cette époque-là, le roi Hérode entreprit de mettre à mal certains membres de l'Eglise. Il supprima par le glaive Jacques, le frère de Jean. Et, quand il eut constaté la satisfaction des Juifs, il fit procéder à une nouvelle arrestation, celle de Pierre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12:1-24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about that time Herod the king stretched out his hand to harass some from the church. 2 Then he killed James the brother of John with the sword. 3 And because he saw that it pleased the Jews, he proceeded further to seize Peter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09933" name="Rectangle 13"/>
          <p:cNvSpPr>
            <a:spLocks noGrp="1" noChangeArrowheads="1"/>
          </p:cNvSpPr>
          <p:nvPr>
            <p:ph type="ctrTitle"/>
          </p:nvPr>
        </p:nvSpPr>
        <p:spPr/>
        <p:txBody>
          <a:bodyPr/>
          <a:lstStyle/>
          <a:p>
            <a:r>
              <a:rPr lang="en-US" sz="1000"/>
              <a:t>20a</a:t>
            </a:r>
          </a:p>
        </p:txBody>
      </p:sp>
    </p:spTree>
  </p:cSld>
  <p:clrMapOvr>
    <a:masterClrMapping/>
  </p:clrMapOvr>
</p:sld>
</file>

<file path=ppt/slides/slide10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0946" name="Group 2"/>
          <p:cNvGraphicFramePr>
            <a:graphicFrameLocks noGrp="1"/>
          </p:cNvGraphicFramePr>
          <p:nvPr/>
        </p:nvGraphicFramePr>
        <p:xfrm>
          <a:off x="69850" y="0"/>
          <a:ext cx="8966200" cy="6454776"/>
        </p:xfrm>
        <a:graphic>
          <a:graphicData uri="http://schemas.openxmlformats.org/drawingml/2006/table">
            <a:tbl>
              <a:tblPr rtl="1"/>
              <a:tblGrid>
                <a:gridCol w="446405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22050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ايام الفطير. ولما امسكه وضعه في السجن مسلما اياه الى اربعة ارابع من العسكر ليحرسوه ناويا ان يقدمه بعد الفصح الى الشعب. فكان بطرس محروسا في السجن.واما الكنيسة فكانت تصير منها صلاة بلجاجة الى الله من اجله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c'était les jours des pains sans levain. L'ayant fait appréhender, 4 il le mit en prison et le confia à la garde de quatre escouades de quatre soldats; il se proposait de le citer devant le peuple après la fête de la Pâque.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Now it was during the Days of Unleavened Bread. 4 So when he had arrested him, he put him in prison, and delivered him to four squads of soldiers to keep him, intending to bring him before the people after Passover.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1970" name="Group 2"/>
          <p:cNvGraphicFramePr>
            <a:graphicFrameLocks noGrp="1"/>
          </p:cNvGraphicFramePr>
          <p:nvPr/>
        </p:nvGraphicFramePr>
        <p:xfrm>
          <a:off x="69850" y="115888"/>
          <a:ext cx="9074150" cy="676656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 هيرودس مزمعا ان يقدمه كان بطرس في تلك الليلة نائما بين عسكريين مربوطا بسلسلتين.وكان قدام الباب حراس يحرسون السجن.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Pierre était donc en prison, mais la prière ardente de l'Église montait sans relâche vers Dieu à son intention. 6 Hérode allait le faire comparaître. Cette nuit-là, Pierre dormait entre deux soldats, maintenu par deux chaînes, et des gardes étaient en faction devant la porte.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Peter was therefore kept in prison, but constant prayer was offered to God for him by the church. 6 And when Herod was about to bring him out, that night Peter was sleeping, bound with two chains between two soldiers; and the guards before the door were keeping the prison.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2994" name="Group 2"/>
          <p:cNvGraphicFramePr>
            <a:graphicFrameLocks noGrp="1"/>
          </p:cNvGraphicFramePr>
          <p:nvPr/>
        </p:nvGraphicFramePr>
        <p:xfrm>
          <a:off x="69850" y="44450"/>
          <a:ext cx="9074150" cy="684276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واذا ملاك الرب اقبل ونور اضاء في البيت.فضرب جنب بطرس وايقظه قائلا قم عاجلا.فسقطت السلسلتان من يديه. وقال له الملاك تمنطق والبس نعليك.ففعل هكذا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فقال له البس رداءك واتبعني.</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Mais, tout à coup, l'ange du Seigneur surgit et le local fut inondé de lumière. L'ange réveilla Pierre en lui frappant le côté: "Lève-toi vite!" lui dit-il. Les chaînes se détachèrent des mains de Pierre. 8 Et l'ange de poursuivre: "Mets ta ceinture et lace tes sandales!" Ce qu'il fit. L'ange ajouta: "Passe ton manteau et suis-moi!"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Now behold, an angel of the Lord stood by him, and a light shone in the prison; and he struck Peter on the side and raised him up, saying, Arise quickly! And his chains fell off his hands. 8 Then the angel said to him, Gird yourself and tie on your sandals; and so he did. And he said to him, Put on your garment and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4018" name="Group 2"/>
          <p:cNvGraphicFramePr>
            <a:graphicFrameLocks noGrp="1"/>
          </p:cNvGraphicFramePr>
          <p:nvPr/>
        </p:nvGraphicFramePr>
        <p:xfrm>
          <a:off x="69850" y="44450"/>
          <a:ext cx="9074150" cy="6796405"/>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 يتبعه.وكان لا يعلم ان الذي جرى بواسطة الملاك هو حقيقي بل يظن انه ينظر رؤيا. فجازا المحرس الاول والثاني وأتيا الى باب الحديد الذي يؤدي الى المدينة فانفتح لهما من ذاته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Pierre sortit à sa suite: il ne se rendait pas compte que l'intervention de l'ange était réelle, mais croyait avoir une vision.10 Ils passèrent ainsi un premier poste de garde, puis un second, et arrivèrent à la porte de fer qui donnait sur la ville: elle s'ouvrit toute seule devant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So he went out and followed him, and did not know that what was done by the angel was real, but thought he was seeing a vision. 10 When they were past the first and the second guard posts, they came to the iron gate that leads to the city, which opened to them of its own accord;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5042" name="Group 2"/>
          <p:cNvGraphicFramePr>
            <a:graphicFrameLocks noGrp="1"/>
          </p:cNvGraphicFramePr>
          <p:nvPr/>
        </p:nvGraphicFramePr>
        <p:xfrm>
          <a:off x="69850" y="44450"/>
          <a:ext cx="9074150" cy="679640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فخرجا وتقدما زقاقا واحدا وللوقت فارقه الملاك  فقال بطرس وهو قد رجع الى نفسه الآن علمت يقينا ان الرب ارسل ملاكه وانقذني من يد هيرودس ومن كل انتظار شعب اليهود.</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Une fois dehors, ils allèrent au bout de la rue et soudain l'ange quitta Pierre,11 qui reprit alors ses esprits: "Cette fois, se dit-il, je comprends: c'est vrai que le Seigneur a envoyé son ange et m'a fait échapper aux mains d'Hérode et à toute l'attente du peuple des Juifs</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they went out and went down one street, and immediately the angel departed from him. 11 And when Peter had come to himself, he said, Now I know for certain that the Lord has sent His angel, and has delivered me from the hand of Herod and from all the expectation of the Jewish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6066" name="Group 2"/>
          <p:cNvGraphicFramePr>
            <a:graphicFrameLocks noGrp="1"/>
          </p:cNvGraphicFramePr>
          <p:nvPr/>
        </p:nvGraphicFramePr>
        <p:xfrm>
          <a:off x="69850" y="44450"/>
          <a:ext cx="9074150" cy="5942965"/>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جاء وهو منتبه الى بيت مريم ام يوحنا الملقب مرقس حيث كان كثيرون مجتمعين وهم يصلّون. فلما قرع بطرس باب الدهليز جاءت جارية اسمها رودا لتسمع.</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se repéra et gagna la maison de Marie, la mère de Jean surnommé Marc: il y avait là une assez nombreuse assistance en prière.13 Quand il frappa au battant du portail, une jeune servante vint répondre, qui s'appelait Rhodè.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he had considered this, he came to the house of Mary, the mother of John whose surname was Mark, where many were gathered together praying. 13 And as Peter knocked at the door of the gate, a girl named Rhoda came to answer.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7090" name="Group 2"/>
          <p:cNvGraphicFramePr>
            <a:graphicFrameLocks noGrp="1"/>
          </p:cNvGraphicFramePr>
          <p:nvPr/>
        </p:nvGraphicFramePr>
        <p:xfrm>
          <a:off x="69850" y="44450"/>
          <a:ext cx="9074150" cy="636968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عرفت صوت بطرس لم تفتح الباب من الفرح بل ركضت الى داخل واخبرت ان بطرس واقف قدام الباب. فقالوا لها انت تهذين.واما هي فكانت تؤكد ان هكذا هو.فقالوا انه ملاكه.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Elle reconnut la voix de Pierre et, du coup, dans sa joie, elle n'ouvrit pas le portail, mais rentra en courant pour annoncer  que  Pierre  était là,  devant  le portail. "Tu es folle", lui dit-on.15 Mais elle n'en démordait pas. "Alors, c'est son ange", dirent-ils.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When she recognized Peter's voice, because of her gladness she did not open the gate, but ran in and announced that Peter stood before the gate. 15 But they said to her, You are beside yourself! Yet she kept insisting that it was so. So they said, It is his angel.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8114" name="Group 2"/>
          <p:cNvGraphicFramePr>
            <a:graphicFrameLocks noGrp="1"/>
          </p:cNvGraphicFramePr>
          <p:nvPr/>
        </p:nvGraphicFramePr>
        <p:xfrm>
          <a:off x="69850" y="44450"/>
          <a:ext cx="9074150" cy="6842760"/>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بطرس فلبث يقرع.فلما فتحوا ورأوه اندهشوا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فاشار اليهم بيده ليسكتوا وحدثهم كيف اخرجه الرب من السجن.وقال اخبروا يعقوب والاخوة بهذا.ثم خرج وذهب الى موضع آخر</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Pierre cependant continuait à frapper. Ils ouvrirent enfin: c'était lui; ils n'en revenaient pas.17 De la main il leur fit signe de se taire, leur raconta comment le Seigneur l'avait fait sortir de prison et conclut: "Allez l'annoncer à Jacques et aux frères." Puis il s'en alla et se mit en route pour une autre destination.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Now Peter continued knocking; and when they opened the door and saw him, they were astonished. 17 But motioning to them with his hand to keep silent, he declared to them how the Lord had brought him out of the prison. And he said, Go, tell these things to James and to the brethren. And he departed and went to another place.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9138" name="Group 2"/>
          <p:cNvGraphicFramePr>
            <a:graphicFrameLocks noGrp="1"/>
          </p:cNvGraphicFramePr>
          <p:nvPr/>
        </p:nvGraphicFramePr>
        <p:xfrm>
          <a:off x="69850" y="44450"/>
          <a:ext cx="9074150" cy="684276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صار النهار حصل اضطراب ليس بقليل بين العسكر ترى ماذا جرى‏ لبطرس. واما هيرودس فلما طلبه ولم يجده فحص الحراس وأمر ان ينقادوا الى القتل.ثم نزل من اليهودية الى قيصرية واقام هناك</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Au lever du jour, il y avait de l'agitation chez les soldats: qu'est-ce que Pierre avait bien pu devenir? 19 Hérode le fit rechercher sans réussir à le trouver. Il fit donc procéder à l'interrogatoire des gardes et donna l'ordre de les emmener. Puis il descendit de Judée à Césarée, où il passa quelque temps.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Then, as soon as it was day, there was no small stir among the soldiers about what had become of Peter. 19 But when Herod had searched for him and not found him, he examined the guards and commanded that they should be put to death. And he went down from Judea to Caesarea, and stayed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0162" name="Group 2"/>
          <p:cNvGraphicFramePr>
            <a:graphicFrameLocks noGrp="1"/>
          </p:cNvGraphicFramePr>
          <p:nvPr/>
        </p:nvGraphicFramePr>
        <p:xfrm>
          <a:off x="69850" y="44450"/>
          <a:ext cx="9074150" cy="6766560"/>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هيرودس ساخطا على الصوريين والصيداويين فحضروا اليه بنفس واحدة واستعطفوا بلاستس الناظر على مضجع الملك.ثم صاروا يلتمسون المصالحة لان كورتهم تقتات من كورة الملك.</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Hérode avait avec les gens de Tyr et de Sidon un litige irritant. Ceux-ci tombèrent d'accord pour se présenter devant lui. Avec l'appui de Blastus, le chambellan du roi, qu'ils s'étaient acquis, ils sollicitèrent une solution amiable - le ravitaillement de leur territoire venait en effet de celui du roi.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Now Herod had been very angry with the people of Tyre and Sidon; but they came to him with one accord, and having made Blastus the king's personal aide their friend, they asked for peace, because their country was supplied with food by the king's country.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1186" name="Group 2"/>
          <p:cNvGraphicFramePr>
            <a:graphicFrameLocks noGrp="1"/>
          </p:cNvGraphicFramePr>
          <p:nvPr/>
        </p:nvGraphicFramePr>
        <p:xfrm>
          <a:off x="69850" y="44450"/>
          <a:ext cx="9074150" cy="5901754"/>
        </p:xfrm>
        <a:graphic>
          <a:graphicData uri="http://schemas.openxmlformats.org/drawingml/2006/table">
            <a:tbl>
              <a:tblPr rtl="1"/>
              <a:tblGrid>
                <a:gridCol w="5003800">
                  <a:extLst>
                    <a:ext uri="{9D8B030D-6E8A-4147-A177-3AD203B41FA5}">
                      <a16:colId xmlns:a16="http://schemas.microsoft.com/office/drawing/2014/main" val="20000"/>
                    </a:ext>
                  </a:extLst>
                </a:gridCol>
                <a:gridCol w="40703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يوم معين لبس هيرودس الحلّة الملوكية وجلس على كرسي الملك وجعل يخاطبهم. فصرخ الشعب هذا صوت اله لا صوت انسان.</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Au jour convenu, Hérode, portant son vêtement royal, avait pris place à la tribune et prononçait la harangue officielle, tandis que le peuple l'acclamait: 22C'est la voix d'un dieu et non d'un homme!" Mais soudain,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So on a set day Herod, arrayed in royal apparel, sat on his throne and gave an oration to them. 22 And the people kept shouting, The voice of a god and not of a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2210" name="Group 2"/>
          <p:cNvGraphicFramePr>
            <a:graphicFrameLocks noGrp="1"/>
          </p:cNvGraphicFramePr>
          <p:nvPr/>
        </p:nvGraphicFramePr>
        <p:xfrm>
          <a:off x="69850" y="44450"/>
          <a:ext cx="9074150" cy="5901754"/>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الحال ضربه ملاك الرب لانه لم يعط المجد 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فصار يأكله الدود ومات واما كلمة الله فكانت تنمو وتزيد.</a:t>
                      </a: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l'ange du Seigneur frappa Hérode, pour n'avoir pas rendu à Dieu la gloire et, dévoré par les vers, il expira. 24 La parole de Dieu, cependant, croissait et se multipliait.</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Then immediately an angel of the Lord struck him, because he did not give glory to God. And he was eaten by worms and died. 24 But the word of God grew and multiplied.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323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0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425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528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0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6306" name="Group 2"/>
          <p:cNvGraphicFramePr>
            <a:graphicFrameLocks noGrp="1"/>
          </p:cNvGraphicFramePr>
          <p:nvPr/>
        </p:nvGraphicFramePr>
        <p:xfrm>
          <a:off x="69850" y="0"/>
          <a:ext cx="9074150" cy="6678803"/>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110:4-5, 7</a:t>
                      </a:r>
                      <a:r>
                        <a:rPr kumimoji="0" lang="ar-EG" sz="3600" b="0" i="0" u="sng" strike="noStrike" cap="none" normalizeH="0" baseline="0">
                          <a:ln>
                            <a:noFill/>
                          </a:ln>
                          <a:solidFill>
                            <a:srgbClr val="FF9933"/>
                          </a:solidFill>
                          <a:effectLst/>
                          <a:latin typeface="Arial" charset="0"/>
                          <a:cs typeface="Times New Roman" pitchFamily="18" charset="0"/>
                        </a:rPr>
                        <a:t> </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اقسم الرب ولن يندم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انت كاهن الى الابد على رتبة ملكي صادق. الرب عن يمينك يحطم في يوم رجزه ملوكا</a:t>
                      </a:r>
                      <a:r>
                        <a:rPr kumimoji="0" lang="en-US" sz="2800" b="1"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110:4-5,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 Seigneur l'a juré; il ne s'en repentira pas: Tu es prêtre pour toujours à la manière de Melkisédeq.</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Aussi relève-t-il la tête,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Melchizedek.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He shall lift up the head.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26317" name="Rectangle 13"/>
          <p:cNvSpPr>
            <a:spLocks noGrp="1" noChangeArrowheads="1"/>
          </p:cNvSpPr>
          <p:nvPr>
            <p:ph type="ctrTitle"/>
          </p:nvPr>
        </p:nvSpPr>
        <p:spPr/>
        <p:txBody>
          <a:bodyPr/>
          <a:lstStyle/>
          <a:p>
            <a:r>
              <a:rPr lang="en-US" sz="1000"/>
              <a:t>20pg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7330" name="Group 2"/>
          <p:cNvGraphicFramePr>
            <a:graphicFrameLocks noGrp="1"/>
          </p:cNvGraphicFramePr>
          <p:nvPr/>
        </p:nvGraphicFramePr>
        <p:xfrm>
          <a:off x="69850" y="44450"/>
          <a:ext cx="9074150" cy="688848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متى</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16:13-19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قوم يوحنا المعمدان.وآخرون ايليا.وآخرون ارميا او واحد من الانبياء.</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Mathieu 16 : 13 - 19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14 Ils dirent: "Pour les uns, Jean le Baptiste; pour d'autres, Elie; pour d'autres encore, Jérémie ou l'un  des prophètes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16:13-19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When Jesus came into the region of Caesarea Philippi, He asked His disciples, saying, Who do men say that I, the Son of Man, am? 14 So they said, Some say John the Baptist, some Elijah, and others Jeremiah or one of the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27341" name="Rectangle 13"/>
          <p:cNvSpPr>
            <a:spLocks noGrp="1" noChangeArrowheads="1"/>
          </p:cNvSpPr>
          <p:nvPr>
            <p:ph type="ctrTitle"/>
          </p:nvPr>
        </p:nvSpPr>
        <p:spPr/>
        <p:txBody>
          <a:bodyPr/>
          <a:lstStyle/>
          <a:p>
            <a:r>
              <a:rPr lang="en-US" sz="1000"/>
              <a:t>20g</a:t>
            </a:r>
          </a:p>
        </p:txBody>
      </p:sp>
    </p:spTree>
  </p:cSld>
  <p:clrMapOvr>
    <a:masterClrMapping/>
  </p:clrMapOvr>
</p:sld>
</file>

<file path=ppt/slides/slide10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8354" name="Group 2"/>
          <p:cNvGraphicFramePr>
            <a:graphicFrameLocks noGrp="1"/>
          </p:cNvGraphicFramePr>
          <p:nvPr/>
        </p:nvGraphicFramePr>
        <p:xfrm>
          <a:off x="69850" y="0"/>
          <a:ext cx="9074150" cy="677088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 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Prenant la parole,16 Simon Pierre répondit: "Tu es le Christ, le Fils du Dieu vivant." 17 Reprenant alors la parole, Jésus lui déclara: "Heureux es-tu, Simon fils de Jonas, car ce n'est pas la chair et le sang qui t'ont révélé cela, mais mon Père qui est aux cieux.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9378" name="Group 2"/>
          <p:cNvGraphicFramePr>
            <a:graphicFrameLocks noGrp="1"/>
          </p:cNvGraphicFramePr>
          <p:nvPr/>
        </p:nvGraphicFramePr>
        <p:xfrm>
          <a:off x="34925" y="115888"/>
          <a:ext cx="9109075" cy="5978526"/>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Eglise, et la Puissance de la mort n'aura pas de force contre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I also say to you that you are Peter, and on this rock I will build My church, and the gates of Hades shall not prevail against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0402" name="Group 2"/>
          <p:cNvGraphicFramePr>
            <a:graphicFrameLocks noGrp="1"/>
          </p:cNvGraphicFramePr>
          <p:nvPr/>
        </p:nvGraphicFramePr>
        <p:xfrm>
          <a:off x="69850" y="0"/>
          <a:ext cx="9074150" cy="5806378"/>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I will give you the keys of the kingdom of heaven, and whatever you bind on earth will be bound in heaven, and whatever you loose on earth will be loosed in heaven.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000" b="1"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298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90610" name="Group 18"/>
          <p:cNvGraphicFramePr>
            <a:graphicFrameLocks noGrp="1"/>
          </p:cNvGraphicFramePr>
          <p:nvPr/>
        </p:nvGraphicFramePr>
        <p:xfrm>
          <a:off x="539750" y="333375"/>
          <a:ext cx="8496300" cy="6431280"/>
        </p:xfrm>
        <a:graphic>
          <a:graphicData uri="http://schemas.openxmlformats.org/drawingml/2006/table">
            <a:tbl>
              <a:tblPr rtl="1"/>
              <a:tblGrid>
                <a:gridCol w="8496300">
                  <a:extLst>
                    <a:ext uri="{9D8B030D-6E8A-4147-A177-3AD203B41FA5}">
                      <a16:colId xmlns:a16="http://schemas.microsoft.com/office/drawing/2014/main" val="20000"/>
                    </a:ext>
                  </a:extLst>
                </a:gridCol>
              </a:tblGrid>
              <a:tr h="28067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first day of The Month of 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(5</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Abib )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الأول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الخامس من أبيب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unième jour du mois de </a:t>
                      </a:r>
                      <a:r>
                        <a:rPr kumimoji="0" lang="en-US" sz="4000" b="0" i="0" u="none" strike="noStrike" cap="none" normalizeH="0" baseline="0">
                          <a:ln>
                            <a:noFill/>
                          </a:ln>
                          <a:solidFill>
                            <a:srgbClr val="FF9900"/>
                          </a:solidFill>
                          <a:effectLst/>
                          <a:latin typeface="Arial" charset="0"/>
                          <a:cs typeface="Arial" charset="0"/>
                        </a:rPr>
                        <a:t>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(Cinquième</a:t>
                      </a:r>
                      <a:r>
                        <a:rPr kumimoji="0" lang="en-US" sz="4000" b="1" i="0" u="none" strike="noStrike" cap="none" normalizeH="0" baseline="0">
                          <a:ln>
                            <a:noFill/>
                          </a:ln>
                          <a:solidFill>
                            <a:srgbClr val="FF9900"/>
                          </a:solidFill>
                          <a:effectLst/>
                          <a:latin typeface="Arial" charset="0"/>
                          <a:cs typeface="Arial" charset="0"/>
                        </a:rPr>
                        <a:t> </a:t>
                      </a:r>
                      <a:r>
                        <a:rPr kumimoji="0" lang="fr-CA" sz="4000" b="1" i="0" u="none" strike="noStrike" cap="none" normalizeH="0" baseline="0">
                          <a:ln>
                            <a:noFill/>
                          </a:ln>
                          <a:solidFill>
                            <a:srgbClr val="FF9900"/>
                          </a:solidFill>
                          <a:effectLst/>
                          <a:latin typeface="Arial" charset="0"/>
                          <a:cs typeface="Arial" charset="0"/>
                        </a:rPr>
                        <a:t>du Abib)</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16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39161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1426" name="Group 2"/>
          <p:cNvGraphicFramePr>
            <a:graphicFrameLocks noGrp="1"/>
          </p:cNvGraphicFramePr>
          <p:nvPr/>
        </p:nvGraphicFramePr>
        <p:xfrm>
          <a:off x="34925" y="115888"/>
          <a:ext cx="9001125" cy="6609842"/>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Times New Roman" pitchFamily="18" charset="0"/>
                        </a:rPr>
                        <a:t>68:11,35</a:t>
                      </a:r>
                      <a:r>
                        <a:rPr kumimoji="0" lang="ar-SA" sz="3600" b="0" i="0" u="sng" strike="noStrike" cap="none" normalizeH="0" baseline="0">
                          <a:ln>
                            <a:noFill/>
                          </a:ln>
                          <a:solidFill>
                            <a:srgbClr val="FF9933"/>
                          </a:solidFill>
                          <a:effectLst/>
                          <a:latin typeface="Arial" charset="0"/>
                          <a:cs typeface="Times New Roman" pitchFamily="18" charset="0"/>
                        </a:rPr>
                        <a:t> </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الرب يعطي كلمة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المبشرات بها جند كثير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مخوف انت يا الله من مقادسك.اله اسرائيل هو المعطي قوة وشدة للشعب.مبارك الله</a:t>
                      </a:r>
                      <a:r>
                        <a:rPr kumimoji="0" lang="ar-EG"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68:11,35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Le Seigneur donne un ordre, et ses messagers sont une grande armée. 35 Dieu, tu es terrifiant depuis tes sanctuaires. C'est le Dieu d'Israël qui donne au peuple force et puissance,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68:11,35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The Lord gave the word; Great was the company of those who proclaimed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35 O God, You are more awesome than Your holy places. The God of Israel is He who gives strength and power to His people.</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31437" name="Rectangle 13"/>
          <p:cNvSpPr>
            <a:spLocks noGrp="1" noChangeArrowheads="1"/>
          </p:cNvSpPr>
          <p:nvPr>
            <p:ph type="ctrTitle"/>
          </p:nvPr>
        </p:nvSpPr>
        <p:spPr/>
        <p:txBody>
          <a:bodyPr/>
          <a:lstStyle/>
          <a:p>
            <a:r>
              <a:rPr lang="en-US" sz="1000"/>
              <a:t>21pv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2450" name="Group 2"/>
          <p:cNvGraphicFramePr>
            <a:graphicFrameLocks noGrp="1"/>
          </p:cNvGraphicFramePr>
          <p:nvPr/>
        </p:nvGraphicFramePr>
        <p:xfrm>
          <a:off x="-36513" y="44450"/>
          <a:ext cx="9145588" cy="6711696"/>
        </p:xfrm>
        <a:graphic>
          <a:graphicData uri="http://schemas.openxmlformats.org/drawingml/2006/table">
            <a:tbl>
              <a:tblPr rtl="1"/>
              <a:tblGrid>
                <a:gridCol w="4465637">
                  <a:extLst>
                    <a:ext uri="{9D8B030D-6E8A-4147-A177-3AD203B41FA5}">
                      <a16:colId xmlns:a16="http://schemas.microsoft.com/office/drawing/2014/main" val="20000"/>
                    </a:ext>
                  </a:extLst>
                </a:gridCol>
                <a:gridCol w="4679951">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(3 :7 -21 )</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فانصرف يسوع مع تلاميذه الى البحر وتبعه جمع كثير من الجليل ومن اليهودية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ومن اورشليم ومن ادومية ومن عبر الاردن.والذين حول صور وصيدا جمع كثير اذ سمعوا كم صنع أتوا اليه.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Marc 3 : 7 - 21</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se retira avec ses disciples au bord de la mer. Une grande multitude venue de la Galilée le suivit. 8 Et de la Judée, de Jérusalem, de l'Idumée, d'au-delà du Jourdain, du pays de Tyr et de Sidon, une grande multitude vint à lui, à la nouvelle de tout ce qu'il faisait.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3:7-21</a:t>
                      </a:r>
                      <a:endParaRPr kumimoji="0" lang="en-US"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7 But Jesus withdrew with His disciples to the sea. And a great multitude from Galilee followed Him, and from Judea  8 and Jerusalem and Idumea and beyond the Jordan; and those from Tyre and Sidon, a great multitude, when they heard how many things He was doing, came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32461" name="Rectangle 13"/>
          <p:cNvSpPr>
            <a:spLocks noGrp="1" noChangeArrowheads="1"/>
          </p:cNvSpPr>
          <p:nvPr>
            <p:ph type="ctrTitle"/>
          </p:nvPr>
        </p:nvSpPr>
        <p:spPr/>
        <p:txBody>
          <a:bodyPr/>
          <a:lstStyle/>
          <a:p>
            <a:r>
              <a:rPr lang="en-US" sz="1000"/>
              <a:t>21v</a:t>
            </a:r>
          </a:p>
        </p:txBody>
      </p:sp>
    </p:spTree>
  </p:cSld>
  <p:clrMapOvr>
    <a:masterClrMapping/>
  </p:clrMapOvr>
</p:sld>
</file>

<file path=ppt/slides/slide1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3474" name="Group 2"/>
          <p:cNvGraphicFramePr>
            <a:graphicFrameLocks noGrp="1"/>
          </p:cNvGraphicFramePr>
          <p:nvPr/>
        </p:nvGraphicFramePr>
        <p:xfrm>
          <a:off x="34925" y="0"/>
          <a:ext cx="9074150" cy="56626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لتلاميذه ان تلازمه سفينة صغيرة لسبب الجمع كي لا يزحموه.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لانه كان قد شفى كثيرين حتى وقع عليه ليلمسه كل من فيه داء.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Il dit à ses disciples de tenir une barque prête pour lui à cause de la foule qui risquait de l'écraser. 10 Car il en avait tant guéri que tous ceux qui étaient frappés de quelque mal se jetaient sur lui pour le toucher.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9 So He told His disciples that a small boat should be kept ready for Him because of the multitude, lest they should crush Him. 10 For He healed many, so that as many as had afflictions pressed about Him to touch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4498" name="Group 2"/>
          <p:cNvGraphicFramePr>
            <a:graphicFrameLocks noGrp="1"/>
          </p:cNvGraphicFramePr>
          <p:nvPr/>
        </p:nvGraphicFramePr>
        <p:xfrm>
          <a:off x="34925" y="0"/>
          <a:ext cx="9074150" cy="6414135"/>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والارواح النجسة حينما نظرته خرّت له وصرخت قائلة انك انت ابن الله. واوصاهم كثيرا ان لا يظهروه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ثم صعد الى الجبل ودعا الذين ارادهم فذهبوا اليه.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11Les esprits impurs, quand ils le voyaient, se jetaient à ses pieds et criaient: "Tu es le Fils de Dieu." 12 Et il leur commandait très sévèrement de ne pas le faire connaître.13 Il monte dans la montagne et il appelle ceux qu'il voulait. Ils vinrent à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And the unclean spirits, whenever they saw Him, fell down before Him and cried out, saying, You are the Son of God.'' 12 But He sternly warned them that they should not make Him known. 13 And He went up on the mountain and called to Him those He Himself wanted. And they came to Him.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5522" name="Group 2"/>
          <p:cNvGraphicFramePr>
            <a:graphicFrameLocks noGrp="1"/>
          </p:cNvGraphicFramePr>
          <p:nvPr/>
        </p:nvGraphicFramePr>
        <p:xfrm>
          <a:off x="34925" y="0"/>
          <a:ext cx="9074150" cy="6414135"/>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واقام اثني عشر ليكونوا معه وليرسلهم ليكرزوا. ويكون لهم سلطان على شفاء الامراض واخراج الشياطين. وجعل لسمعان اسم بطرس.  ويعقوب بن زبدي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et il en établit douze pour être avec lui et pour les envoyer prêcher 15 avec pouvoir de chasser les démons. Il établit les Douze: 16 "Pierre - c'est le surnom qu'il a donné à Simon -, 17 Jacques, le fils de Zébédée et Jean, le frère de Jacques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14 Then He appointed twelve, that they might be with Him and that He might send them out to preach, 15 and to have power to heal sicknesses and to cast out demons: 16 Simon, to whom He gave the name Peter; 17 James the son of Zebedee and John the brother of James,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6546" name="Group 2"/>
          <p:cNvGraphicFramePr>
            <a:graphicFrameLocks noGrp="1"/>
          </p:cNvGraphicFramePr>
          <p:nvPr/>
        </p:nvGraphicFramePr>
        <p:xfrm>
          <a:off x="34925" y="0"/>
          <a:ext cx="9074150" cy="682752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ويوحنا اخا يعقوب وجعل لهما اسم بوانرجس اي ابني الرعد.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واندراوس وفيلبس وبرثولماوس ومتى وتوما ويعقوب بن حلفى وتداوس وسمعان القانوي. ويهوذا الاسخريوطي الذي اسلمه.ثم أتوا الى بيت.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 leur donna le surnom de Boanerguès, c'est-à-dire fils du tonnerre,18 André, Philippe, Barthélémy, Matthieu, Thomas, Jacques, le fils d'Alphée, Thaddée et Simon le zélote, 19 et Judas Iscarioth, celui-là même qui le livra.Jésus vient à la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to whom He gave the name Boanerges, that is, Sons of Thunder''; 18 Andrew, Philip, Bartholomew, Matthew, Thomas, James the son of Alphaeus, Thaddaeus, Simon the Cananite; 19 and Judas Iscariot, who also betrayed Him. And they went into a house.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7570" name="Group 2"/>
          <p:cNvGraphicFramePr>
            <a:graphicFrameLocks noGrp="1"/>
          </p:cNvGraphicFramePr>
          <p:nvPr/>
        </p:nvGraphicFramePr>
        <p:xfrm>
          <a:off x="107950" y="44450"/>
          <a:ext cx="9072563" cy="5668265"/>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فاجتمع ايضا جمع حتى لم يقدروا ولا على اكل خبز. ولما سمع اقرباؤه خرجوا ليمسكوه لانهم قالوا انه مختل.</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de nouveau la foule se rassemble, à tel point qu'ils ne pouvaient même pas prendre leur repas. 21 A cette nouvelle, les gens de sa parenté vinrent pour s'emparer de lui. Car ils disaient: "Il a perdu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the multitude came together again, so that they could not so much as eat bread. 21 But when His own people heard about this, they went out to lay hold of Him, for they said, He is out of His mind.”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3859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43859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9618" name="Group 2"/>
          <p:cNvGraphicFramePr>
            <a:graphicFrameLocks noGrp="1"/>
          </p:cNvGraphicFramePr>
          <p:nvPr/>
        </p:nvGraphicFramePr>
        <p:xfrm>
          <a:off x="34925" y="44450"/>
          <a:ext cx="9145588" cy="6169152"/>
        </p:xfrm>
        <a:graphic>
          <a:graphicData uri="http://schemas.openxmlformats.org/drawingml/2006/table">
            <a:tbl>
              <a:tblPr rtl="1"/>
              <a:tblGrid>
                <a:gridCol w="4176713">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145:10-12</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يحمدك يا رب كل اعمالك ويباركك اتقياؤك.</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بمجد ملكك ينطقون وبجبروتك يتكلمون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ليعرفوا بني آدم قدرتك ومجد جلال ملكك.</a:t>
                      </a:r>
                      <a:r>
                        <a:rPr kumimoji="0" lang="ar-SA" sz="3600" b="0" i="0" u="none" strike="noStrike" cap="none" normalizeH="0" baseline="0">
                          <a:ln>
                            <a:noFill/>
                          </a:ln>
                          <a:solidFill>
                            <a:schemeClr val="bg1"/>
                          </a:solidFill>
                          <a:effectLst/>
                          <a:latin typeface="Arial" charset="0"/>
                          <a:cs typeface="Arial" charset="0"/>
                        </a:rPr>
                        <a:t> </a:t>
                      </a:r>
                      <a:r>
                        <a:rPr kumimoji="0" lang="ar-SA" sz="3400" b="1" i="0" u="none" strike="noStrike" cap="none" normalizeH="0" baseline="0">
                          <a:ln>
                            <a:noFill/>
                          </a:ln>
                          <a:solidFill>
                            <a:schemeClr val="bg1"/>
                          </a:solidFill>
                          <a:effectLst/>
                          <a:latin typeface="Arial" charset="0"/>
                          <a:cs typeface="Arial" charset="0"/>
                        </a:rPr>
                        <a:t>هللويا.</a:t>
                      </a:r>
                      <a:r>
                        <a:rPr kumimoji="0" lang="ar-SA" sz="3400" b="0" i="0" u="none" strike="noStrike" cap="none" normalizeH="0" baseline="0">
                          <a:ln>
                            <a:noFill/>
                          </a:ln>
                          <a:solidFill>
                            <a:schemeClr val="bg1"/>
                          </a:solidFill>
                          <a:effectLst/>
                          <a:latin typeface="Arial" charset="0"/>
                          <a:cs typeface="Arial" charset="0"/>
                        </a:rPr>
                        <a:t> </a:t>
                      </a:r>
                      <a:endParaRPr kumimoji="0" lang="ar-EG" sz="3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fr-CA" sz="3200" b="0" i="0" u="sng" strike="noStrike" cap="none" normalizeH="0" baseline="0">
                          <a:ln>
                            <a:noFill/>
                          </a:ln>
                          <a:solidFill>
                            <a:srgbClr val="FF9933"/>
                          </a:solidFill>
                          <a:effectLst/>
                          <a:latin typeface="Arial" charset="0"/>
                          <a:cs typeface="Times New Roman" pitchFamily="18" charset="0"/>
                        </a:rPr>
                        <a:t> </a:t>
                      </a:r>
                      <a:r>
                        <a:rPr kumimoji="0" lang="en-US" sz="3600" b="0" i="0" u="sng" strike="noStrike" cap="none" normalizeH="0" baseline="0">
                          <a:ln>
                            <a:noFill/>
                          </a:ln>
                          <a:solidFill>
                            <a:srgbClr val="FF9933"/>
                          </a:solidFill>
                          <a:effectLst/>
                          <a:latin typeface="Arial" charset="0"/>
                          <a:cs typeface="Times New Roman" pitchFamily="18" charset="0"/>
                        </a:rPr>
                        <a:t>145:10-12</a:t>
                      </a:r>
                      <a:endParaRPr kumimoji="0" lang="en-US"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Tes fidèles te béniront.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Ils diront la gloire de ton règne et parleront de ta prouesse,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en révélant aux hommes tes prouesses,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r>
                        <a:rPr kumimoji="0" lang="en-US" sz="2400" b="0" i="0" u="none" strike="noStrike" cap="none" normalizeH="0" baseline="0">
                          <a:ln>
                            <a:noFill/>
                          </a:ln>
                          <a:solidFill>
                            <a:schemeClr val="bg1"/>
                          </a:solidFill>
                          <a:effectLst/>
                          <a:latin typeface="Arial" charset="0"/>
                          <a:cs typeface="Arial" charset="0"/>
                        </a:rPr>
                        <a:t>.</a:t>
                      </a:r>
                      <a:endParaRPr kumimoji="0" lang="fr-CA"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Psalms145:10-12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Your saints shall bless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They shall speak of the glory of Your kingdom, and talk of Your power,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To make known to the sons of men His mighty acts.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39629" name="Rectangle 13"/>
          <p:cNvSpPr>
            <a:spLocks noGrp="1" noChangeArrowheads="1"/>
          </p:cNvSpPr>
          <p:nvPr>
            <p:ph type="ctrTitle"/>
          </p:nvPr>
        </p:nvSpPr>
        <p:spPr/>
        <p:txBody>
          <a:bodyPr/>
          <a:lstStyle/>
          <a:p>
            <a:r>
              <a:rPr lang="en-US" sz="1000"/>
              <a:t>21pm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0642" name="Group 2"/>
          <p:cNvGraphicFramePr>
            <a:graphicFrameLocks noGrp="1"/>
          </p:cNvGraphicFramePr>
          <p:nvPr/>
        </p:nvGraphicFramePr>
        <p:xfrm>
          <a:off x="34925" y="44450"/>
          <a:ext cx="9145588" cy="6842506"/>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 12 - 23</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الايام خرج الى الجبل ليصلّي.وقضى الليل كله في الصلاة 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كان النهار دعا تلاميذه واختار منهم اثني عشر الذين سماهم ايضا رسلا.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6:12-23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t>
                      </a:r>
                      <a:r>
                        <a:rPr kumimoji="0" lang="fr-FR" sz="2800" b="0" i="0" u="none" strike="noStrike" cap="none" normalizeH="0" baseline="0">
                          <a:ln>
                            <a:noFill/>
                          </a:ln>
                          <a:solidFill>
                            <a:schemeClr val="bg1"/>
                          </a:solidFill>
                          <a:effectLst/>
                          <a:latin typeface="Arial" charset="0"/>
                          <a:cs typeface="Arial" charset="0"/>
                        </a:rPr>
                        <a:t>En ces jours-là,  Jésus s'en alla dans la montagne pour prier et il passa la nuit à prier Dieu; puis,13 le jour venu, il appela ses disciples et en choisit douze, auxquels il donna la nom d'apôtres: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6:12-23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it came to pass in those days that He went out to the mountain to pray, and continued all night in prayer to God. 13 And when it was day, He called His disciples to Himself; and from them He chose twelve whom He also named apostles: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40653" name="Rectangle 13"/>
          <p:cNvSpPr>
            <a:spLocks noGrp="1" noChangeArrowheads="1"/>
          </p:cNvSpPr>
          <p:nvPr>
            <p:ph type="ctrTitle"/>
          </p:nvPr>
        </p:nvSpPr>
        <p:spPr/>
        <p:txBody>
          <a:bodyPr/>
          <a:lstStyle/>
          <a:p>
            <a:r>
              <a:rPr lang="en-US" sz="1000"/>
              <a:t>21m</a:t>
            </a:r>
          </a:p>
        </p:txBody>
      </p:sp>
    </p:spTree>
  </p:cSld>
  <p:clrMapOvr>
    <a:masterClrMapping/>
  </p:clrMapOvr>
</p:sld>
</file>

<file path=ppt/slides/slide1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1666" name="Group 2"/>
          <p:cNvGraphicFramePr>
            <a:graphicFrameLocks noGrp="1"/>
          </p:cNvGraphicFramePr>
          <p:nvPr/>
        </p:nvGraphicFramePr>
        <p:xfrm>
          <a:off x="-36513" y="44450"/>
          <a:ext cx="9217026" cy="6119813"/>
        </p:xfrm>
        <a:graphic>
          <a:graphicData uri="http://schemas.openxmlformats.org/drawingml/2006/table">
            <a:tbl>
              <a:tblPr rtl="1"/>
              <a:tblGrid>
                <a:gridCol w="4392613">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الذي سماه ايضا بطرس واندراوس اخاه.يعقوب ويوحنا.فيلبس وبرثولماوس.متّى وتوما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يعقوب بن حلفى وسمعان الذي يدعى الغيور.</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يهوذا اخا يعقوب ويهوذا الاسخريوطي الذي صار مسلما ايضا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Simon, auquel il donna le nom de Pierre, André son frère, Jacques, Jean, Philippe, Barthélémy, 15 Matthieu, Thomas, Jacques fils d'Alphée, Simon qu'on appelait le zélote, Judas fils de Jacques et 16 Judas Iscarioth qui devint traître.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Simon, whom He also named Peter, and Andrew his brother; James and John; Philip and Bartholomew; 15 Matthew and Thomas; James the son of Alphaeus, and Simon called the Zealot; 16 Judas the son of James, and Judas Iscariot who also became a traitor.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2690" name="Group 2"/>
          <p:cNvGraphicFramePr>
            <a:graphicFrameLocks noGrp="1"/>
          </p:cNvGraphicFramePr>
          <p:nvPr/>
        </p:nvGraphicFramePr>
        <p:xfrm>
          <a:off x="34925" y="44450"/>
          <a:ext cx="9145588" cy="611981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3714" name="Group 2"/>
          <p:cNvGraphicFramePr>
            <a:graphicFrameLocks noGrp="1"/>
          </p:cNvGraphicFramePr>
          <p:nvPr/>
        </p:nvGraphicFramePr>
        <p:xfrm>
          <a:off x="34925" y="44450"/>
          <a:ext cx="9145588" cy="5830888"/>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 وكل الجمع طلبوا ان يلمسوه لان قوة كانت تخرج منه وتشفي الجميع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et toute la foule cherchait à le toucher, parce qu'une force sortait de lui et les guérissait tous.</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4738" name="Group 2"/>
          <p:cNvGraphicFramePr>
            <a:graphicFrameLocks noGrp="1"/>
          </p:cNvGraphicFramePr>
          <p:nvPr/>
        </p:nvGraphicFramePr>
        <p:xfrm>
          <a:off x="107950" y="44450"/>
          <a:ext cx="9072563" cy="61198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Alors, levant les yeux sur ses disciples, Jésus dit: "Heureux, vous les pauvres: le Royaume de Dieu est à vous.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5762" name="Group 2"/>
          <p:cNvGraphicFramePr>
            <a:graphicFrameLocks noGrp="1"/>
          </p:cNvGraphicFramePr>
          <p:nvPr/>
        </p:nvGraphicFramePr>
        <p:xfrm>
          <a:off x="34925" y="44450"/>
          <a:ext cx="9145588" cy="636968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21Heureux, vous qui avez faim maintenant: vous serez rassasiés. Heureux, vous qui pleurez maintenant: vous rirez. 22 Heureux êtes-vous lorsque les hommes vous haïssent, lorsqu'ils vous rejettent, et qu'ils insultent et proscrivent votre nom comme infâme, à cause du Fils de l'homme.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6786" name="Group 2"/>
          <p:cNvGraphicFramePr>
            <a:graphicFrameLocks noGrp="1"/>
          </p:cNvGraphicFramePr>
          <p:nvPr/>
        </p:nvGraphicFramePr>
        <p:xfrm>
          <a:off x="34925" y="44450"/>
          <a:ext cx="9001125" cy="5911851"/>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62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781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44781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44781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44781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9858" name="Group 2"/>
          <p:cNvGraphicFramePr>
            <a:graphicFrameLocks noGrp="1"/>
          </p:cNvGraphicFramePr>
          <p:nvPr/>
        </p:nvGraphicFramePr>
        <p:xfrm>
          <a:off x="34925" y="-26988"/>
          <a:ext cx="9217025" cy="6410326"/>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a:t>
                      </a:r>
                      <a:r>
                        <a:rPr kumimoji="0" lang="ar-EG" sz="3600" b="0" i="0" u="sng" strike="noStrike" cap="none" normalizeH="0" baseline="0">
                          <a:ln>
                            <a:noFill/>
                          </a:ln>
                          <a:solidFill>
                            <a:srgbClr val="FF9933"/>
                          </a:solidFill>
                          <a:effectLst/>
                          <a:latin typeface="Arial" charset="0"/>
                          <a:cs typeface="Arial" charset="0"/>
                        </a:rPr>
                        <a:t>بولس الرسول الى أهل رومية</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10 :4- 18</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غاية الناموس هي المسيح للبر لكل من يؤمن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موسى يكتب في البر الذي بالناموس ان الانسان الذي يفعلها سيحيا بها.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Romains</a:t>
                      </a:r>
                      <a:r>
                        <a:rPr kumimoji="0" lang="en-US" sz="3200" b="0" i="0" u="sng" strike="noStrike" cap="none" normalizeH="0" baseline="0">
                          <a:ln>
                            <a:noFill/>
                          </a:ln>
                          <a:solidFill>
                            <a:srgbClr val="FF9933"/>
                          </a:solidFill>
                          <a:effectLst/>
                          <a:latin typeface="Arial" charset="0"/>
                          <a:cs typeface="Times New Roman" pitchFamily="18" charset="0"/>
                        </a:rPr>
                        <a:t> 10 : 4 - 18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la fin de la loi, c'est Christ, pour que soit donnée la justice à tout homme qui croit. 5  Moïse lui-même écrit de la justice  qui vient de la loi: L'homme qui l'accomplira vivra par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Romans 10:4-18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Christ is the end of the law for righteousness to everyone who believes. 5 For Moses writes about the righteousness which is of the law,The man who does those things shall live by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49869" name="Rectangle 13"/>
          <p:cNvSpPr>
            <a:spLocks noGrp="1" noChangeArrowheads="1"/>
          </p:cNvSpPr>
          <p:nvPr>
            <p:ph type="ctrTitle"/>
          </p:nvPr>
        </p:nvSpPr>
        <p:spPr/>
        <p:txBody>
          <a:bodyPr/>
          <a:lstStyle/>
          <a:p>
            <a:r>
              <a:rPr lang="en-US" sz="1000"/>
              <a:t>21p</a:t>
            </a:r>
          </a:p>
        </p:txBody>
      </p:sp>
    </p:spTree>
  </p:cSld>
  <p:clrMapOvr>
    <a:masterClrMapping/>
  </p:clrMapOvr>
</p:sld>
</file>

<file path=ppt/slides/slide1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0882" name="Group 2"/>
          <p:cNvGraphicFramePr>
            <a:graphicFrameLocks noGrp="1"/>
          </p:cNvGraphicFramePr>
          <p:nvPr/>
        </p:nvGraphicFramePr>
        <p:xfrm>
          <a:off x="34925" y="44450"/>
          <a:ext cx="9145588" cy="61214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البر الذي بالايمان فيقول هكذا لا تقل في قلبك من يصعد الى السماء اي ليحدر المسيح. او من يهبط الى الهاوية اي ليصعد المسيح من الاموات.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la justice qui vient de la foi parle ainsi: Ne dis pas dans ton coeur: Qui montera au ciel? Ce serait en faire descendre Christ; ni: Qui descendra dans l'abîme? 7 Ce serait faire remonter Christ d'entre les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the righteousness of faith speaks in this way, Do not say in your heart, "Who will ascend into heaven?' '' (that is, to bring Christ down from above) 7 or, "Who will descend into the abyss?' '' (that is, to bring Christ up from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1906" name="Group 2"/>
          <p:cNvGraphicFramePr>
            <a:graphicFrameLocks noGrp="1"/>
          </p:cNvGraphicFramePr>
          <p:nvPr/>
        </p:nvGraphicFramePr>
        <p:xfrm>
          <a:off x="34925" y="44450"/>
          <a:ext cx="9145588" cy="6339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ماذا يقول.الكلمة قريبة منك في فمك وفي قلبك اي كلمة الايمان التي نكرز بها. لانك ان اعترفت بفمك بالرب يسوع وآمنت بقلبك ان الله اقامه من الاموات خلصت.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Que dit-elle donc? Tout près de toi est la parole, dans ta bouche et dans ton coeur. 9 Cette parole, c'est la parole de la foi que nous proclamons. Si, de ta bouche, tu confesses que Jésus est Seigneur et si, dans ton coeur, tu crois que Dieu l'a ressuscité des morts, tu seras sauvé.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what does it say? The word is near you, in your mouth and in your heart'' (that is, the word of faith which we preach): 9 that if you confess with your mouth the Lord Jesus and believe in your heart that God has raised Him from the dead, you will be saved.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2930" name="Group 2"/>
          <p:cNvGraphicFramePr>
            <a:graphicFrameLocks noGrp="1"/>
          </p:cNvGraphicFramePr>
          <p:nvPr/>
        </p:nvGraphicFramePr>
        <p:xfrm>
          <a:off x="34925" y="44450"/>
          <a:ext cx="9145588" cy="676656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القلب يؤمن به للبر والفم يعترف به للخلاص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الكتاب يقول كل من يؤمن به لا يخزى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لانه لا فرق بين اليهودي واليوناني لان ربا واحدا للجميع غنيا لجميع الذين يدعون به.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croire dans son coeur conduit à la justice et confesser de sa bouche conduit au salut. 11 Car l'Écriture dit: Quiconque croit en lui ne sera pas confondu. 12 Ainsi, il n'y a pas de différence entre Juif et Grec: tous ont le même Seigneur, riche envers tous ceux qui l'invoquent.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with the heart one believes unto righteousness, and with the mouth confession is made unto salvation. 11 For the Scripture says, Whoever believes on Him will not be put to shame.'' 12 For there is no distinction between Jew and Greek, for the same Lord over all is rich to all who call upon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3954" name="Group 2"/>
          <p:cNvGraphicFramePr>
            <a:graphicFrameLocks noGrp="1"/>
          </p:cNvGraphicFramePr>
          <p:nvPr/>
        </p:nvGraphicFramePr>
        <p:xfrm>
          <a:off x="34925" y="115888"/>
          <a:ext cx="9145588" cy="594296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من يدعو باسم الرب يخلص. فكيف يدعون بمن لم يؤمنوا به.وكيف يؤمنون بمن لم يسمعوا به.وكيف يسمعون بلا كارز.</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effet, quiconque invoquera le nom du Seigneur sera sauvé.14 Or, comment l'invoqueraient-ils, sans avoir cru en lui? Et comment croiraient-ils en lui, sans l'avoir entendu? Et comment l'entendraient-ils, si personne ne le proclame?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whoever calls on the name of the Lord shall be saved.'' 14 How then shall they call on Him in whom they have not believed? And how shall they believe in Him of whom they have not heard? And how shall they hear without a preacher?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4978" name="Group 2"/>
          <p:cNvGraphicFramePr>
            <a:graphicFrameLocks noGrp="1"/>
          </p:cNvGraphicFramePr>
          <p:nvPr/>
        </p:nvGraphicFramePr>
        <p:xfrm>
          <a:off x="34925" y="44450"/>
          <a:ext cx="9145588" cy="633984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وكيف يكرزون ان لم يرسلوا.كما هو مكتوب ما اجمل اقدام المبشرين بالسلام المبشرين بالخيرات. لكن ليس الجميع قد اطاعوا الانجيل لان اشعياء يقول يا رب من صدق خبرنا.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comment le proclamer, sans être envoyé? Aussi est-il écrit: Qu'ils sont beaux les pieds de ceux qui annoncent de bonnes nouvelles! 16 Mais tous n'ont pas obéi à l'Évangile.  Esaïe dit en effet: Seigneur, qui a cru à notre prédication?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how shall they preach unless they are sent? As it is written: How beautiful are the feet of those who preach the gospel of peace, who bring glad tidings of good things!'' 16 But they have not all obeyed the gospel. For Isaiah says, Lord, who has believed our report?''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6002" name="Group 2"/>
          <p:cNvGraphicFramePr>
            <a:graphicFrameLocks noGrp="1"/>
          </p:cNvGraphicFramePr>
          <p:nvPr/>
        </p:nvGraphicFramePr>
        <p:xfrm>
          <a:off x="34925" y="44450"/>
          <a:ext cx="9145588" cy="6172772"/>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اذا الايمان بالخبر والخبر بكلمة الله. لكنني اقول ألعلهم لم يسمعوا.</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بلى.الى كل الارض خرج صوتهم والى اقاصي المسكونة اقوالهم.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Ainsi la foi vient de la prédication et la prédication c'est l'annonce de la parole du Christ. 18 Je demande alors: N'auraient-ils pas entendu? Mais si! Par toute la terre a retenti leur voix et jusqu'aux extrémités du monde leurs paroles.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then faith comes by hearing, and hearing by the word of God. 18 But I say, have they not heard? Yes indeed: Their sound has gone out to all the earth, and their words to the ends of the world."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702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805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4580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45805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0098" name="Group 2"/>
          <p:cNvGraphicFramePr>
            <a:graphicFrameLocks noGrp="1"/>
          </p:cNvGraphicFramePr>
          <p:nvPr/>
        </p:nvGraphicFramePr>
        <p:xfrm>
          <a:off x="34925" y="-26988"/>
          <a:ext cx="9217025" cy="6705600"/>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بطرس الثانية (1 : 12 – 21 )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اهمل ان اذكّركم دائما بهذه الامور وان كنتم عالمين ومثبتين في الحق الحاضر.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ولكني احسبه حقا ما دمت في هذا المسكن ان انهضكم بالتذكرة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2 Pierre 1 : 12 - 21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t>
                      </a:r>
                      <a:r>
                        <a:rPr kumimoji="0" lang="fr-FR" sz="2800" b="0" i="0" u="none" strike="noStrike" cap="none" normalizeH="0" baseline="0">
                          <a:ln>
                            <a:noFill/>
                          </a:ln>
                          <a:solidFill>
                            <a:schemeClr val="bg1"/>
                          </a:solidFill>
                          <a:effectLst/>
                          <a:latin typeface="Arial" charset="0"/>
                          <a:cs typeface="Arial" charset="0"/>
                        </a:rPr>
                        <a:t>Aussi ai-je l'intention de toujours vous rappeler cela, bien que vous le sachiez et que vous demeuriez fermes dans la vérité présente.13 Mais je crois juste, tant que je suis ici-bas, de vous tenir en éveil par mes rappels,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Peter 1:12-21</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12</a:t>
                      </a:r>
                      <a:r>
                        <a:rPr kumimoji="0" lang="en-US" sz="2800" b="0" i="0" u="none" strike="noStrike" cap="none" normalizeH="0" baseline="0">
                          <a:ln>
                            <a:noFill/>
                          </a:ln>
                          <a:solidFill>
                            <a:schemeClr val="bg1"/>
                          </a:solidFill>
                          <a:effectLst/>
                          <a:latin typeface="Arial" charset="0"/>
                          <a:cs typeface="Arial" charset="0"/>
                        </a:rPr>
                        <a:t> For this reason I will not be negligent to remind you always of these things, though you know and are established in the present truth. 13 Yes, I think it is right, as long as I am in this tent, to stir you up by reminding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60109" name="Rectangle 13"/>
          <p:cNvSpPr>
            <a:spLocks noGrp="1" noChangeArrowheads="1"/>
          </p:cNvSpPr>
          <p:nvPr>
            <p:ph type="ctrTitle"/>
          </p:nvPr>
        </p:nvSpPr>
        <p:spPr/>
        <p:txBody>
          <a:bodyPr/>
          <a:lstStyle/>
          <a:p>
            <a:r>
              <a:rPr lang="en-US" sz="1000"/>
              <a:t>21c</a:t>
            </a:r>
          </a:p>
        </p:txBody>
      </p:sp>
    </p:spTree>
  </p:cSld>
  <p:clrMapOvr>
    <a:masterClrMapping/>
  </p:clrMapOvr>
</p:sld>
</file>

<file path=ppt/slides/slide1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1122" name="Group 2"/>
          <p:cNvGraphicFramePr>
            <a:graphicFrameLocks noGrp="1"/>
          </p:cNvGraphicFramePr>
          <p:nvPr/>
        </p:nvGraphicFramePr>
        <p:xfrm>
          <a:off x="34925" y="44450"/>
          <a:ext cx="9145588" cy="5871528"/>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عالما ان خلع مسكني قريب كما اعلن لي ربنا يسوع المسيح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فأجتهد ايضا ان تكونوا بعد خروجي تتذكرون كل حين بهذه الامور.</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sachant qu'il est proche pour moi le moment de la séparation, comme notre Seigneur Jésus Christ me l'a fait connaître; 15 mais je veillerai soigneusement à ce qu'après mon départ vous ayez la possibilité, en toute occasion, de conserver le souvenir de ces enseignements.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knowing that shortly I must put off my tent, just as our Lord Jesus Christ showed me. 15 Moreover I will be careful to ensure that you always have a reminder of these things after my decease.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2146" name="Group 2"/>
          <p:cNvGraphicFramePr>
            <a:graphicFrameLocks noGrp="1"/>
          </p:cNvGraphicFramePr>
          <p:nvPr/>
        </p:nvGraphicFramePr>
        <p:xfrm>
          <a:off x="34925" y="44450"/>
          <a:ext cx="9145588" cy="597852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لم نتبع خرافات مصنعة اذ عرّفناكم بقوة ربنا يسوع المسيح ومجيئه بل قد كنا معاينين عظمته.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effet, ce n'est pas en nous mettant à la traîne de fables sophistiquées que nous vous avons fait connaître la venue puissante de notre Seigneur Jésus Christ, mais pour l'avoir vu de nos yeux dans tout son éclat.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we did not follow cunningly devised fables when we made known to you the power and coming of our Lord Jesus Christ, but were eyewitnesses of His majesty.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3170" name="Group 2"/>
          <p:cNvGraphicFramePr>
            <a:graphicFrameLocks noGrp="1"/>
          </p:cNvGraphicFramePr>
          <p:nvPr/>
        </p:nvGraphicFramePr>
        <p:xfrm>
          <a:off x="34925" y="44450"/>
          <a:ext cx="9145588" cy="63696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اخذ من الله الآب كرامة ومجدا اذ اقبل عليه صوت كهذا من المجد الاسنى هذا هو ابني الحبيب الذي انا سررت به.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ونحن سمعنا هذا الصوت مقبلا من السماء اذ كنا معه في الجبل المقدس.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Car il reçut de Dieu le Père honneur et gloire, quand la voix venue de la splendeur magnifique de Dieu lui dit: "Celui-ci est mon Fils bien-aimé, celui qu'il m'a plu de choisir. 18  Et cette voix, nous-mêmes nous l'avons entendue venant du ciel quand nous étions avec lui sur la montagne sainte.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He received from God the Father honor and glory when such a voice came to Him from the Excellent Glory: This is My beloved Son, in whom I am well pleased.'' 18 And we heard this voice which came from heaven when we were with Him on the holy mountain.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4194" name="Group 2"/>
          <p:cNvGraphicFramePr>
            <a:graphicFrameLocks noGrp="1"/>
          </p:cNvGraphicFramePr>
          <p:nvPr/>
        </p:nvGraphicFramePr>
        <p:xfrm>
          <a:off x="34925" y="44450"/>
          <a:ext cx="9145588" cy="6049963"/>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وعندنا الكلمة النبوية وهي اثبت التي تفعلون حسنا ان انتبهتم اليها كما الى سراج منير في موضع مظلم الى ان ينفجر النهار ويطلع كوكب الصبح في قلوبكم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De plus, nous avons la parole des prophètes qui est la solidité même, sur laquelle vous avez raison de fixer votre regard comme sur une lampe brillant dans un lieu obscur, jusqu'à ce que luise le jour et que l'étoile du matin se lève dans vos coeurs.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5218" name="Group 2"/>
          <p:cNvGraphicFramePr>
            <a:graphicFrameLocks noGrp="1"/>
          </p:cNvGraphicFramePr>
          <p:nvPr/>
        </p:nvGraphicFramePr>
        <p:xfrm>
          <a:off x="34925" y="115888"/>
          <a:ext cx="9145588" cy="6484684"/>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عالمين هذا اولا ان كل نبوة الكتاب ليست من تفسير خاص.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لانه لم تأت نبوة قط بمشيئة انسان بل تكلم اناس الله القديسون مسوقين من الروح القدس</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4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624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726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46726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46726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46726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9314" name="Group 2"/>
          <p:cNvGraphicFramePr>
            <a:graphicFrameLocks noGrp="1"/>
          </p:cNvGraphicFramePr>
          <p:nvPr/>
        </p:nvGraphicFramePr>
        <p:xfrm>
          <a:off x="34925" y="44450"/>
          <a:ext cx="9074150" cy="682942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33"/>
                          </a:solidFill>
                          <a:effectLst/>
                          <a:latin typeface="Arial" charset="0"/>
                          <a:cs typeface="Arial" charset="0"/>
                        </a:rPr>
                        <a:t>3 : 1 – 16 </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وصعد بطرس ويوحنا معا الى الهيكل في ساعة الصلاة التاسعة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رجل اعرج من بطن امه يحمل.كانوا يضعونه كل يوم عند باب الهيكل الذي يقال له الجميل ليسأل صدقة من الذين يدخلون الهيكل.</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400" b="0" i="0" u="sng" strike="noStrike" cap="none" normalizeH="0" baseline="0">
                          <a:ln>
                            <a:noFill/>
                          </a:ln>
                          <a:solidFill>
                            <a:srgbClr val="FF9933"/>
                          </a:solidFill>
                          <a:effectLst/>
                          <a:latin typeface="Arial" charset="0"/>
                          <a:cs typeface="Times New Roman" pitchFamily="18" charset="0"/>
                        </a:rPr>
                        <a:t>Actes 3 : 1 - 16</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1Pierre et Jean montaient au temple pour la prière de trois heures de l'après-midi. 2 On y portait un homme qui était infirme depuis sa naissance - chaque jour on l'installait à la porte du temple dite "La Belle Porte" pour demander l'aumône à ceux qui pénétraient dans le temple.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0000"/>
                        </a:lnSpc>
                        <a:spcBef>
                          <a:spcPct val="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Acts 3 : 1 -16 </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Peter and John went up together to the temple at the hour of prayer, the ninth hour. 2 And a certain man lame from his mother's womb was carried, whom they laid daily at the gate of the temple which is called Beautiful, to ask alms from those who entered the temple;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69325" name="Rectangle 13"/>
          <p:cNvSpPr>
            <a:spLocks noGrp="1" noChangeArrowheads="1"/>
          </p:cNvSpPr>
          <p:nvPr>
            <p:ph type="ctrTitle"/>
          </p:nvPr>
        </p:nvSpPr>
        <p:spPr/>
        <p:txBody>
          <a:bodyPr/>
          <a:lstStyle/>
          <a:p>
            <a:r>
              <a:rPr lang="en-US" sz="1000"/>
              <a:t>21a</a:t>
            </a:r>
          </a:p>
        </p:txBody>
      </p:sp>
    </p:spTree>
  </p:cSld>
  <p:clrMapOvr>
    <a:masterClrMapping/>
  </p:clrMapOvr>
</p:sld>
</file>

<file path=ppt/slides/slide1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0338" name="Group 2"/>
          <p:cNvGraphicFramePr>
            <a:graphicFrameLocks noGrp="1"/>
          </p:cNvGraphicFramePr>
          <p:nvPr/>
        </p:nvGraphicFramePr>
        <p:xfrm>
          <a:off x="34925" y="115888"/>
          <a:ext cx="9145588" cy="583406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 لما رأى بطرس ويوحنا مزمعين ان يدخلا الهيكل سأل ليأخذ صدقة. فتفرس فيه بطرس مع يوحنا وقال انظر الينا.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Quand il vit Pierre et Jean qui allaient entrer dans le temple, il les sollicita pour obtenir une aumône. 4  Pierre alors, ainsi que Jean, le fixa et lui dit: "Regarde-nous!" 5 L'homme les observait, car il s'attendait à obtenir d'eux quelque chose.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who, seeing Peter and John about to go into the temple, asked for alms. 4 And fixing his eyes on him, with John, Peter said, Look at us.'' 5 So he gave them his attention, expecting to receive something from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1362" name="Group 2"/>
          <p:cNvGraphicFramePr>
            <a:graphicFrameLocks noGrp="1"/>
          </p:cNvGraphicFramePr>
          <p:nvPr/>
        </p:nvGraphicFramePr>
        <p:xfrm>
          <a:off x="107950" y="115888"/>
          <a:ext cx="9072563" cy="5913120"/>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فلاحظهما منتظرا ان يأخذ منهما شيئا. فقال بطرس ليس لي فضة ولا ذهب ولكن الذي لي فاياه اعطيك.باسم يسوع المسيح الناصري قم وامش.وامسكه بيده اليمنى واقامه ففي الحال تشددت رجلاه وكعباه</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Pierre lui dit: "De l'or ou de l'argent, je n'en ai pas; mais ce que j'ai, je te le donne: au nom de Jésus Christ, le Nazaréen, marche. 7  Et, le prenant par la main droite, il le fit lever.A l'instant même les pieds et les chevilles de l'homme s'affermirent;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Then Peter said, Silver and gold I do not have, but what I do have I give you: In the name of Jesus Christ of Nazareth, rise up and walk.'' 7 And he took him by the right hand and lifted him up, and immediately his feet and ankle bones received strength.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2386" name="Group 2"/>
          <p:cNvGraphicFramePr>
            <a:graphicFrameLocks noGrp="1"/>
          </p:cNvGraphicFramePr>
          <p:nvPr/>
        </p:nvGraphicFramePr>
        <p:xfrm>
          <a:off x="34925" y="44450"/>
          <a:ext cx="9145588" cy="61214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فوثب ووقف وصار يمشي ودخل معهما الى الهيكل وهو يمشي ويطفر ويسبح الله. وابصره جميع الشعب وهو يمشي ويسبح الله.</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d'un bond il fut debout et marchait; il entra avec eux dans le temple, marchant, bondissant et louant Dieu. 9 Et tout le peuple le vit marcher et louer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he, leaping up, stood and walked and entered the temple with them-- walking, leaping, and praising God. 9 And all the people saw him walking and praising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3410" name="Group 2"/>
          <p:cNvGraphicFramePr>
            <a:graphicFrameLocks noGrp="1"/>
          </p:cNvGraphicFramePr>
          <p:nvPr/>
        </p:nvGraphicFramePr>
        <p:xfrm>
          <a:off x="-36513" y="44450"/>
          <a:ext cx="9217026" cy="6931152"/>
        </p:xfrm>
        <a:graphic>
          <a:graphicData uri="http://schemas.openxmlformats.org/drawingml/2006/table">
            <a:tbl>
              <a:tblPr rtl="1"/>
              <a:tblGrid>
                <a:gridCol w="4464050">
                  <a:extLst>
                    <a:ext uri="{9D8B030D-6E8A-4147-A177-3AD203B41FA5}">
                      <a16:colId xmlns:a16="http://schemas.microsoft.com/office/drawing/2014/main" val="20000"/>
                    </a:ext>
                  </a:extLst>
                </a:gridCol>
                <a:gridCol w="4752976">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وعرفوه انه هو الذي كان يجلس لاجل الصدقة على باب الهيكل الجميل فامتلأوا دهشة وحيرة مما حدث 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وبينما كان الرجل الاعرج الذي شفي متمسكا ببطرس ويوحنا تراكض اليهم جميع الشعب الى الرواق الذي يقال له رواق سليمان وهم مندهشون.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On le reconnaissait: c'était bien lui qui se tenait, pour mendier, à la Belle Porte du temple. Et les gens se trouvèrent complètement stupéfaits et désorientés par ce qui lui était arrivé. 11 L'homme ne lâchait plus Pierre et Jean; tout le peuple accourut autour  d'eux, stupéfait, au "portique de Salomon".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Then they knew that it was he who sat begging alms at the Beautiful Gate of the temple; and they were filled with wonder and amazement at what had happened to him. 11 Now as the lame man who was healed held on to Peter and John, all the people ran together to them in the porch which is called Solomon's, greatly amazed.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4434" name="Group 2"/>
          <p:cNvGraphicFramePr>
            <a:graphicFrameLocks noGrp="1"/>
          </p:cNvGraphicFramePr>
          <p:nvPr/>
        </p:nvGraphicFramePr>
        <p:xfrm>
          <a:off x="34925" y="44450"/>
          <a:ext cx="9145588" cy="597852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بطرس ذلك اجاب الشعب ايها الرجال الاسرائيليون ما بالكم تتعجبون من هذا ولماذا تشخصون الينا كاننا بقوتنا او تقوانا قد جعلنا هذا يمشي.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cette vue, Pierre s'adressa au peuple: "Israélites, pourquoi nous fixer, nous, comme si c'était par notre puissance ou notre piété personnelles que nous avions fait marcher cet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Peter saw it, he responded to the people: Men of Israel, why do you marvel at this? Or why look so intently at us, as though by our own power or godliness we had made this man walk?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5458" name="Group 2"/>
          <p:cNvGraphicFramePr>
            <a:graphicFrameLocks noGrp="1"/>
          </p:cNvGraphicFramePr>
          <p:nvPr/>
        </p:nvGraphicFramePr>
        <p:xfrm>
          <a:off x="-36513" y="44450"/>
          <a:ext cx="9217026"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اله ابراهيم واسحق ويعقوب اله آبائنا مجد فتاه يسوع الذي اسلمتموه انتم وانكرتموه امام وجه بيلاطس وهو حاكم باطلاقه.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 انتم انكرتم القدوس البار وطلبتم ان يوهب لكم رجل قاتل.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Le Dieu d'Abraham, d'Isaac et de Jacob, le Dieu de nos pères, a glorifié son Serviteur Jésus que vous,  vous aviez livré et que vous aviez refusé en présence de Pilate décidé, quant à lui, à le relâcher. 14 Vous avez refusé le Saint et le Juste et vous avez réclamé pour vous la grâce d'un meurtrier.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 God of Abraham, Isaac, and Jacob, the God of our fathers, glorified His Servant Jesus, whom you delivered up and denied in the presence of Pilate, when he was determined to let Him go. 14 But you denied the Holy One and the Just, and asked for a murderer to be granted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6482" name="Group 2"/>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ورئيس الحياة قتلتموه الذي اقامه الله من الاموات ونحن شهود لذلك.  وبالايمان باسمه شدد اسمه هذا الذي تنظرونه وتعرفونه والايمان الذي بواسطته اعطاه هذه الصحة امام جميعكم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Prince de la vie que vous avez fait mourir, Dieu l'a ressuscité des morts - nous en sommes les témoins.16 Grâce à la foi au nom de Jésus, ce Nom vient d'affermir cet homme que vous regardez et que vous connaissez: et la foi qui vient de Jésus a rendu à cet homme toute sa santé, en votre présence à tous.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killed the Prince of life, whom God raised from the dead, of which we are witnesses. 16 And His name, through faith in His name, has made this man strong, whom you see and know. Yes, the faith which comes through Him has given him this perfect soundness in the presence of you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750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853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955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0578" name="Group 2"/>
          <p:cNvGraphicFramePr>
            <a:graphicFrameLocks noGrp="1"/>
          </p:cNvGraphicFramePr>
          <p:nvPr/>
        </p:nvGraphicFramePr>
        <p:xfrm>
          <a:off x="34925" y="44450"/>
          <a:ext cx="9145588" cy="6511354"/>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Times New Roman" pitchFamily="18" charset="0"/>
                        </a:rPr>
                        <a:t>19:1,4</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السموات تحدث بمجد الله.والفلك يخبر بعمل يديه. في كل الارض خرج منطقهم والى اقصى المسكونة كلماتهم.جعل للشمس مسكنا فيها</a:t>
                      </a:r>
                      <a:r>
                        <a:rPr kumimoji="0" lang="ar-EG" sz="32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هللويا.</a:t>
                      </a:r>
                      <a:endParaRPr kumimoji="0" lang="en-CA"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19:1,4</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Les cieux racontent la gloire de Dieu, le firmament proclame l'oeuvre de ses mains.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4</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Leur harmonie éclate sur toute la terre et leur langage jusqu'au bout du monde,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The heavens declare the glory of God; and the firmament shows His handiwork.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Their line has gone out through all the earth, and their words to the end of the world.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80589" name="Rectangle 13"/>
          <p:cNvSpPr>
            <a:spLocks noGrp="1" noChangeArrowheads="1"/>
          </p:cNvSpPr>
          <p:nvPr>
            <p:ph type="ctrTitle"/>
          </p:nvPr>
        </p:nvSpPr>
        <p:spPr/>
        <p:txBody>
          <a:bodyPr/>
          <a:lstStyle/>
          <a:p>
            <a:r>
              <a:rPr lang="en-US" sz="1000"/>
              <a:t>21pg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1602" name="Group 2"/>
          <p:cNvGraphicFramePr>
            <a:graphicFrameLocks noGrp="1"/>
          </p:cNvGraphicFramePr>
          <p:nvPr/>
        </p:nvGraphicFramePr>
        <p:xfrm>
          <a:off x="34925" y="44450"/>
          <a:ext cx="9145588" cy="619442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متى( 10 : 1 – 15 )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دعا تلاميذه الاثني عشر واعطاهم سلطانا على ارواح نجسة حتى يخرجوها ويشفوا كل مرض وكل ضعف.</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00"/>
                          </a:solidFill>
                          <a:effectLst/>
                          <a:latin typeface="Arial" charset="0"/>
                          <a:cs typeface="Arial" charset="0"/>
                        </a:rPr>
                        <a:t>Matthieu 10:1-15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Ayant fait venir ses douze disciples, Jésus leur donna autorité sur les esprits impurs, pour qu'ils les chassent et qu'ils guérissent toute maladie et toute infirmité.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Matthew 10:1-15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when He had called His twelve disciples to Him, He gave them power over unclean spirits, to cast them out, and to heal all kinds of sickness and all kinds of disease.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81613" name="Rectangle 13"/>
          <p:cNvSpPr>
            <a:spLocks noGrp="1" noChangeArrowheads="1"/>
          </p:cNvSpPr>
          <p:nvPr>
            <p:ph type="ctrTitle"/>
          </p:nvPr>
        </p:nvSpPr>
        <p:spPr/>
        <p:txBody>
          <a:bodyPr/>
          <a:lstStyle/>
          <a:p>
            <a:r>
              <a:rPr lang="en-US" sz="1000"/>
              <a:t>21g</a:t>
            </a:r>
          </a:p>
        </p:txBody>
      </p:sp>
    </p:spTree>
  </p:cSld>
  <p:clrMapOvr>
    <a:masterClrMapping/>
  </p:clrMapOvr>
</p:sld>
</file>

<file path=ppt/slides/slide1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2626" name="Group 2"/>
          <p:cNvGraphicFramePr>
            <a:graphicFrameLocks noGrp="1"/>
          </p:cNvGraphicFramePr>
          <p:nvPr/>
        </p:nvGraphicFramePr>
        <p:xfrm>
          <a:off x="34925" y="44450"/>
          <a:ext cx="9145588" cy="6339840"/>
        </p:xfrm>
        <a:graphic>
          <a:graphicData uri="http://schemas.openxmlformats.org/drawingml/2006/table">
            <a:tbl>
              <a:tblPr rtl="1"/>
              <a:tblGrid>
                <a:gridCol w="4103688">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اسماء الاثني عشر رسولا فهي هذه.الاول سمعان الذي يقال له بطرس واندراوس اخوه.يعقوب بن زبدي ويوحنا اخوه. فيلبس وبرثولماوس</a:t>
                      </a:r>
                      <a:r>
                        <a:rPr kumimoji="0" lang="ar-EG" sz="3000" b="0" i="0" u="none" strike="noStrike" cap="none" normalizeH="0" baseline="0">
                          <a:ln>
                            <a:noFill/>
                          </a:ln>
                          <a:solidFill>
                            <a:schemeClr val="bg1"/>
                          </a:solidFill>
                          <a:effectLst/>
                          <a:latin typeface="Arial" charset="0"/>
                          <a:cs typeface="Arial" charset="0"/>
                        </a:rPr>
                        <a:t>.</a:t>
                      </a:r>
                      <a:r>
                        <a:rPr kumimoji="0" lang="ar-SA" sz="3000" b="0" i="0" u="none" strike="noStrike" cap="none" normalizeH="0" baseline="0">
                          <a:ln>
                            <a:noFill/>
                          </a:ln>
                          <a:solidFill>
                            <a:schemeClr val="bg1"/>
                          </a:solidFill>
                          <a:effectLst/>
                          <a:latin typeface="Arial" charset="0"/>
                          <a:cs typeface="Arial" charset="0"/>
                        </a:rPr>
                        <a:t>توما ومتى العشار.يعقوب بن حلفى ولباوس الملقب تداوس.</a:t>
                      </a:r>
                      <a:endParaRPr kumimoji="0" lang="ar-EG" sz="30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Voici les noms des douze apôtres. Le premier, Simon, que l'on appelle Pierre, et André, son frère; Jacques, fils de Zébédée, et Jean son frère; 3 Philippe et Barthélémy; Thomas et Matthieu le collecteur d'impôts; Jacques, fils d'Alphée et Thaddée;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Now the names of the twelve apostles are these: first, Simon, who is called Peter, and Andrew his brother; James the son of Zebedee, and John his brother; 3 Philip and Bartholomew; Thomas and Matthew the tax collector; James the son of Alphaeus, and Lebbaeus, whose surname was Thaddaeus;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3650" name="Group 2"/>
          <p:cNvGraphicFramePr>
            <a:graphicFrameLocks noGrp="1"/>
          </p:cNvGraphicFramePr>
          <p:nvPr/>
        </p:nvGraphicFramePr>
        <p:xfrm>
          <a:off x="34925" y="-26988"/>
          <a:ext cx="9145588" cy="682752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القانوي ويهوذا الاسخريوطي الذي اسلمه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هؤلاء الاثنا عشر ارسلهم يسوع واوصاهم قائلا.الى طريق امم لا تمضوا والى مدينة للسامريين لا تدخلوا.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 اذهبوا بالحري الى خراف بيت اسرائيل الضالة.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Simon le zélote et Judas Iscariote, celui-là même qui le livra. 5 Ces douze, Jésus les envoya en mission avec les instructions suivantes: "Ne prenez pas le chemin des païens et n'entrez pas dans une ville de Samaritains; 6 allez plutôt vers les brebis perdues de la maison d'Israël.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Simon the Canaanite, and Judas Iscariot, who also betrayed Him. 5 These twelve Jesus sent out and commanded them, saying: Do not go into the way of the Gentiles, and do not enter a city of the Samaritans. 6 But go rather to the lost sheep of the house of Israel.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4674" name="Group 2"/>
          <p:cNvGraphicFramePr>
            <a:graphicFrameLocks noGrp="1"/>
          </p:cNvGraphicFramePr>
          <p:nvPr/>
        </p:nvGraphicFramePr>
        <p:xfrm>
          <a:off x="34925" y="44450"/>
          <a:ext cx="9145588"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انتم ذاهبون اكرزوا قائلين انه قد اقترب ملكوت السموات. اشفوا مرضى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طهروا برصا.اقيموا موتى.اخرجوا شياطين.مجانا اخذتم مجانا اعطوا.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En chemin, proclamez que le Règne des cieux s'est approché. 8 Guérissez les malades, ressuscitez les morts, purifiez les lépreux, chassez les démons. Vous avez reçu gratuitement, donnez gratuitement.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as you go, preach, saying, "The kingdom of heaven is at hand.' 8 Heal the sick, cleanse the lepers, raise the dead, cast out demons. Freely you have received, freely give.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5698" name="Group 2"/>
          <p:cNvGraphicFramePr>
            <a:graphicFrameLocks noGrp="1"/>
          </p:cNvGraphicFramePr>
          <p:nvPr/>
        </p:nvGraphicFramePr>
        <p:xfrm>
          <a:off x="34925" y="44450"/>
          <a:ext cx="9145588" cy="5689601"/>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تقتنوا ذهبا ولا فضة ولا نحاسا في مناطقكم. ولا مزودا للطريق ولا ثوبين ولا احذية ولا عصا.لان الفاعل مستحق طعامه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9 Ne vous procurez ni or, ni argent, ni monnaie à mettre dans vos ceintures, 10 ni sac pour la route, ni deux tuniques, ni sandales ni bâton, car l'ouvrier a droit à sa nourriture.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Provide neither gold nor silver nor copper in your money belts, 10 nor bag for your journey, nor two tunics, nor sandals, nor staffs; for a worker is worthy of his food.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6722" name="Group 2"/>
          <p:cNvGraphicFramePr>
            <a:graphicFrameLocks noGrp="1"/>
          </p:cNvGraphicFramePr>
          <p:nvPr/>
        </p:nvGraphicFramePr>
        <p:xfrm>
          <a:off x="34925" y="-26988"/>
          <a:ext cx="9145588" cy="6766560"/>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واية مدينة او قرية دخلتموها فافحصوا من فيها مستحق.واقيموا هناك حتى تخرجوا. وحين تدخلون البيت سلموا عليه. فان كان البيت مستحقا فليات سلامكم عليه.ولكن ان لم يكن مستحقا فليرجع سلامكم اليكم.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Dans quelque ville ou village que vous entriez, informez-vous pour savoir qui est digne de vous recevoir et demeurez là jusqu'à votre départ.12  En entrant dans la maison, saluez-la; 13 si cette maison en est digne, que votre paix vienne sur elle; mais si elle n'en est pas digne, que votre paix revienne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whatever city or town you enter, inquire who in it is worthy, and stay there till you go out. 12 And when you go into a household, greet it. 13 If the household is worthy, let your peace come upon it. But if it is not worthy, let your peace return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7746" name="Group 2"/>
          <p:cNvGraphicFramePr>
            <a:graphicFrameLocks noGrp="1"/>
          </p:cNvGraphicFramePr>
          <p:nvPr/>
        </p:nvGraphicFramePr>
        <p:xfrm>
          <a:off x="107950" y="44450"/>
          <a:ext cx="9072563" cy="5762626"/>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لا يقبلكم ولا يسمع كلامكم فاخرجوا خارجا من ذلك البيت او من تلك المدينة وانفضوا غبار ارجلكم.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 l'on ne vous accueille pas et si l'on n'écoute pas vos paroles, en quittant cette maison ou cette ville, secouez la poussière de vos pieds. </a:t>
                      </a: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whoever will not receive you nor hear your words, when you depart from that house or city, shake off the dust from your feet. </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8770" name="Group 2"/>
          <p:cNvGraphicFramePr>
            <a:graphicFrameLocks noGrp="1"/>
          </p:cNvGraphicFramePr>
          <p:nvPr/>
        </p:nvGraphicFramePr>
        <p:xfrm>
          <a:off x="34925" y="44450"/>
          <a:ext cx="9145588" cy="590175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ستكون لارض سدوم وعمورة يوم الدين حالة اكثر احتمالا مما لتلك المدينة</a:t>
                      </a:r>
                      <a:r>
                        <a:rPr kumimoji="0" lang="en-US" sz="3200" b="0" i="0" u="none" strike="noStrike" cap="none" normalizeH="0" baseline="0">
                          <a:ln>
                            <a:noFill/>
                          </a:ln>
                          <a:solidFill>
                            <a:schemeClr val="bg1"/>
                          </a:solidFill>
                          <a:effectLst/>
                          <a:latin typeface="Arial" charset="0"/>
                          <a:cs typeface="Arial" charset="0"/>
                        </a:rPr>
                        <a:t>.</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 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En vérité, je vous le déclare: au jour du jugement, le pays de Sodome et de Gomorrhe sera traité avec moins de rigueur que cette ville.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Assuredly, I say to you, it will be more tolerable for the land of Sodom and Gomorrah in the day of judgment than for that city!</a:t>
                      </a:r>
                      <a:r>
                        <a:rPr kumimoji="0" lang="en-US" sz="27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101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52052" name="Group 20"/>
          <p:cNvGraphicFramePr>
            <a:graphicFrameLocks noGrp="1"/>
          </p:cNvGraphicFramePr>
          <p:nvPr/>
        </p:nvGraphicFramePr>
        <p:xfrm>
          <a:off x="34925" y="44450"/>
          <a:ext cx="9001125" cy="6675120"/>
        </p:xfrm>
        <a:graphic>
          <a:graphicData uri="http://schemas.openxmlformats.org/drawingml/2006/table">
            <a:tbl>
              <a:tblPr rtl="1"/>
              <a:tblGrid>
                <a:gridCol w="9001125">
                  <a:extLst>
                    <a:ext uri="{9D8B030D-6E8A-4147-A177-3AD203B41FA5}">
                      <a16:colId xmlns:a16="http://schemas.microsoft.com/office/drawing/2014/main" val="20000"/>
                    </a:ext>
                  </a:extLst>
                </a:gridCol>
              </a:tblGrid>
              <a:tr h="27352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Second day of The Month of 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الثانى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والعشرون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32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Vingt-deuxième  jour du mois de </a:t>
                      </a:r>
                      <a:r>
                        <a:rPr kumimoji="0" lang="en-US" sz="4000" b="0" i="0" u="none" strike="noStrike" cap="none" normalizeH="0" baseline="0">
                          <a:ln>
                            <a:noFill/>
                          </a:ln>
                          <a:solidFill>
                            <a:srgbClr val="FF9900"/>
                          </a:solidFill>
                          <a:effectLst/>
                          <a:latin typeface="Arial" charset="0"/>
                          <a:cs typeface="Arial" charset="0"/>
                        </a:rPr>
                        <a:t>Amshir</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Vingt-huitième</a:t>
                      </a:r>
                      <a:r>
                        <a:rPr kumimoji="0" lang="fr-CA" sz="4000" b="1" i="0" u="none" strike="noStrike" cap="none" normalizeH="0" baseline="0">
                          <a:ln>
                            <a:noFill/>
                          </a:ln>
                          <a:solidFill>
                            <a:srgbClr val="FF9900"/>
                          </a:solidFill>
                          <a:effectLst/>
                          <a:latin typeface="Arial" charset="0"/>
                          <a:cs typeface="Arial" charset="0"/>
                        </a:rPr>
                        <a:t> du Hatour)</a:t>
                      </a:r>
                    </a:p>
                  </a:txBody>
                  <a:tcPr horzOverflow="overflow">
                    <a:lnL cap="flat">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305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45305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9794" name="Group 2"/>
          <p:cNvGraphicFramePr>
            <a:graphicFrameLocks noGrp="1"/>
          </p:cNvGraphicFramePr>
          <p:nvPr/>
        </p:nvGraphicFramePr>
        <p:xfrm>
          <a:off x="107950" y="115888"/>
          <a:ext cx="8928100" cy="6441314"/>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Times New Roman" pitchFamily="18" charset="0"/>
                        </a:rPr>
                        <a:t>89:19-21</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رفعت مختارا من بين الشعب.وجدت داود عبدي</a:t>
                      </a:r>
                      <a:r>
                        <a:rPr kumimoji="0" lang="ar-EG" sz="3200" b="0" i="0" u="none" strike="noStrike" cap="none" normalizeH="0" baseline="0">
                          <a:ln>
                            <a:noFill/>
                          </a:ln>
                          <a:solidFill>
                            <a:schemeClr val="bg1"/>
                          </a:solidFill>
                          <a:effectLst/>
                          <a:latin typeface="Arial" charset="0"/>
                          <a:cs typeface="Arial" charset="0"/>
                        </a:rPr>
                        <a:t>.</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بدهن قدسي مسحته.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تثبت يدي معه.</a:t>
                      </a:r>
                      <a:r>
                        <a:rPr kumimoji="0" lang="ar-EG"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89:19-21</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exalté un jeune homme de mon peuple.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J'ai trouvé David mon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serviteur. Je l'ai sacré avec mon huile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Solide, ma main sera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près de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89:19-21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I have exalted one chosen from the people.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I have found My servant David; with My holy oil I have anointed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With whom My hand shall be established.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89805" name="Rectangle 13"/>
          <p:cNvSpPr>
            <a:spLocks noGrp="1" noChangeArrowheads="1"/>
          </p:cNvSpPr>
          <p:nvPr>
            <p:ph type="ctrTitle"/>
          </p:nvPr>
        </p:nvSpPr>
        <p:spPr/>
        <p:txBody>
          <a:bodyPr/>
          <a:lstStyle/>
          <a:p>
            <a:r>
              <a:rPr lang="en-US" sz="1000"/>
              <a:t>22pv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0818" name="Group 2"/>
          <p:cNvGraphicFramePr>
            <a:graphicFrameLocks noGrp="1"/>
          </p:cNvGraphicFramePr>
          <p:nvPr/>
        </p:nvGraphicFramePr>
        <p:xfrm>
          <a:off x="34925" y="-26988"/>
          <a:ext cx="9074150" cy="685190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10 : 34 - 42</a:t>
                      </a:r>
                      <a:r>
                        <a:rPr kumimoji="0" lang="ar-EG"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تظنوا اني جئت لألقي سلاما على الارض.ما جئت لألقي سلاما بل سيفا.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جئت لأفرّق الانسان ضد ابيه والابنة ضد امها والكنة ضد حماتها.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10 : 34 - 42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34 Do not think that I came to bring peace on earth. I did not come to bring peace but a sword. 35 For I have come to "set a man against his father, a daughter against her mother, and a daughter-in-law against her mother-in-law';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90829" name="Rectangle 13"/>
          <p:cNvSpPr>
            <a:spLocks noGrp="1" noChangeArrowheads="1"/>
          </p:cNvSpPr>
          <p:nvPr>
            <p:ph type="ctrTitle"/>
          </p:nvPr>
        </p:nvSpPr>
        <p:spPr/>
        <p:txBody>
          <a:bodyPr/>
          <a:lstStyle/>
          <a:p>
            <a:r>
              <a:rPr lang="en-US" sz="1000"/>
              <a:t>22v</a:t>
            </a:r>
          </a:p>
        </p:txBody>
      </p:sp>
    </p:spTree>
  </p:cSld>
  <p:clrMapOvr>
    <a:masterClrMapping/>
  </p:clrMapOvr>
</p:sld>
</file>

<file path=ppt/slides/slide1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1842" name="Group 2"/>
          <p:cNvGraphicFramePr>
            <a:graphicFrameLocks noGrp="1"/>
          </p:cNvGraphicFramePr>
          <p:nvPr/>
        </p:nvGraphicFramePr>
        <p:xfrm>
          <a:off x="107950" y="44450"/>
          <a:ext cx="9001125" cy="646779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واعداء الانسان اهل بيته.من احب ابا او اما اكثر مني فلا يستحقني.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احب ابنا او ابنة اكثر مني فلا يستحقني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ومن لا ياخذ صليبه ويتبعني فلا يستحقني.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 Qui aime son père ou sa mère plus que moi n'est pas digne de moi; 37 qui aime son fils ou sa fille plus que moi n'est pas digne de moi. 38 Qui ne se charge pas de sa croix et ne me suit pas n'est pas digne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36 and "a man's enemies will be those of his own household.' 37 He who loves father or mother more than Me is not worthy of Me. And he who loves son or daughter more than Me is not worthy of Me. 38 And he who does not take his cross and follow after Me is not worthy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2866" name="Group 2"/>
          <p:cNvGraphicFramePr>
            <a:graphicFrameLocks noGrp="1"/>
          </p:cNvGraphicFramePr>
          <p:nvPr/>
        </p:nvGraphicFramePr>
        <p:xfrm>
          <a:off x="107950" y="44450"/>
          <a:ext cx="8856663" cy="6638481"/>
        </p:xfrm>
        <a:graphic>
          <a:graphicData uri="http://schemas.openxmlformats.org/drawingml/2006/table">
            <a:tbl>
              <a:tblPr rtl="1"/>
              <a:tblGrid>
                <a:gridCol w="44640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حياته يضيعها.ومن اضاع حياته من اجلي يجدها. من يقبلكم يقبلني ومن يقبلني يقبل الذي ارسلني.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sauvé sa vie la perdra et qui perdra sa vie à cause de moi l'assurera. 40 Qui vous accueille m'accueille moi-même, et qui m'accueille, accueille Celui qui m'a envoyé.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39 He who finds his life will lose it, and he who loses his life for My sake will find it. 40 He who receives you receives Me, and he who receives Me receives Him who sent 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3890" name="Group 2"/>
          <p:cNvGraphicFramePr>
            <a:graphicFrameLocks noGrp="1"/>
          </p:cNvGraphicFramePr>
          <p:nvPr/>
        </p:nvGraphicFramePr>
        <p:xfrm>
          <a:off x="34925" y="115888"/>
          <a:ext cx="9074150" cy="662400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من يقبل نبيا باسم نبي فأجر نبي ياخذ.</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ومن يقبل بارا باسم بار فأجر بار ياخذ. </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40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3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41 He who receives a prophet in the name of a prophet shall receive a prophet's reward. And he who receives a righteous man in the name of a righteous man shall receive a righteous man's reward.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4914" name="Group 2"/>
          <p:cNvGraphicFramePr>
            <a:graphicFrameLocks noGrp="1"/>
          </p:cNvGraphicFramePr>
          <p:nvPr/>
        </p:nvGraphicFramePr>
        <p:xfrm>
          <a:off x="34925" y="44450"/>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سقى احد هؤلاء الصغار كاس ماء بارد فقط باسم تلميذ فالحق اقول لكم انه لا يضيع اجره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endParaRPr kumimoji="0" lang="fr-FR" sz="32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959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49593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6962" name="Group 2"/>
          <p:cNvGraphicFramePr>
            <a:graphicFrameLocks noGrp="1"/>
          </p:cNvGraphicFramePr>
          <p:nvPr/>
        </p:nvGraphicFramePr>
        <p:xfrm>
          <a:off x="107950" y="44450"/>
          <a:ext cx="9001125" cy="66064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132:9,10,17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كهنتك يلبسون البر واتقياؤك يهتفون.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من اجل داود عبدك لا ترد وجه مسيحك. رتبت سراجا لمسيحي.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وعليه يزهر اكليله </a:t>
                      </a:r>
                      <a:r>
                        <a:rPr kumimoji="0" lang="ar-EG"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132:9,10,17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 tes prêtres soient vêtus de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tes fidèles crient leur joie, 10 à cause de David ton serviteur.17 Je préparerai une lampe pour mon messie, 18 et sur lui son diadème fleurira,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joy.10 For Your servant David's sake,17 I will prepare a lamp for My Anointed. 18 but upon Himself His crown shall flourish.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96973" name="Rectangle 13"/>
          <p:cNvSpPr>
            <a:spLocks noGrp="1" noChangeArrowheads="1"/>
          </p:cNvSpPr>
          <p:nvPr>
            <p:ph type="ctrTitle"/>
          </p:nvPr>
        </p:nvSpPr>
        <p:spPr/>
        <p:txBody>
          <a:bodyPr/>
          <a:lstStyle/>
          <a:p>
            <a:r>
              <a:rPr lang="en-US" sz="1000"/>
              <a:t>22pm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7986" name="Group 2"/>
          <p:cNvGraphicFramePr>
            <a:graphicFrameLocks noGrp="1"/>
          </p:cNvGraphicFramePr>
          <p:nvPr/>
        </p:nvGraphicFramePr>
        <p:xfrm>
          <a:off x="107950" y="44450"/>
          <a:ext cx="9072563" cy="6840347"/>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:17 -23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6 : 17 - 23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Descendant avec eux, il s'arrêta sur un endroit plat avec une grande foule de ses disciples et une grande multitude du peuple de toute la Judée, de </a:t>
                      </a:r>
                      <a:r>
                        <a:rPr kumimoji="0" lang="fr-FR" sz="2600" b="0" i="0" u="none" strike="noStrike" cap="none" normalizeH="0" baseline="0">
                          <a:ln>
                            <a:noFill/>
                          </a:ln>
                          <a:solidFill>
                            <a:schemeClr val="bg1"/>
                          </a:solidFill>
                          <a:effectLst/>
                          <a:latin typeface="Arial" charset="0"/>
                          <a:cs typeface="Arial" charset="0"/>
                        </a:rPr>
                        <a:t>Jérusalem </a:t>
                      </a:r>
                      <a:r>
                        <a:rPr kumimoji="0" lang="fr-FR" sz="2800" b="0" i="0" u="none" strike="noStrike" cap="none" normalizeH="0" baseline="0">
                          <a:ln>
                            <a:noFill/>
                          </a:ln>
                          <a:solidFill>
                            <a:schemeClr val="bg1"/>
                          </a:solidFill>
                          <a:effectLst/>
                          <a:latin typeface="Arial" charset="0"/>
                          <a:cs typeface="Arial" charset="0"/>
                        </a:rPr>
                        <a:t>et du littoral de Tyr et de Sidon; ils étaient venus pour l'entendre et se faire guérir de leurs maladies;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97997" name="Rectangle 13"/>
          <p:cNvSpPr>
            <a:spLocks noGrp="1" noChangeArrowheads="1"/>
          </p:cNvSpPr>
          <p:nvPr>
            <p:ph type="ctrTitle"/>
          </p:nvPr>
        </p:nvSpPr>
        <p:spPr/>
        <p:txBody>
          <a:bodyPr/>
          <a:lstStyle/>
          <a:p>
            <a:r>
              <a:rPr lang="en-US" sz="1000"/>
              <a:t>22m</a:t>
            </a:r>
          </a:p>
        </p:txBody>
      </p:sp>
    </p:spTree>
  </p:cSld>
  <p:clrMapOvr>
    <a:masterClrMapping/>
  </p:clrMapOvr>
</p:sld>
</file>

<file path=ppt/slides/slide1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9010" name="Group 2"/>
          <p:cNvGraphicFramePr>
            <a:graphicFrameLocks noGrp="1"/>
          </p:cNvGraphicFramePr>
          <p:nvPr/>
        </p:nvGraphicFramePr>
        <p:xfrm>
          <a:off x="107950" y="44450"/>
          <a:ext cx="9072563" cy="6796405"/>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guéris;19 et toute la foule cherchait à le toucher, parce qu'une force sortait de lui et les guérissait tous. 20 Alors, levant les yeux sur ses disciples, Jésus dit: "Heureux, vous les pauvres: le Royaume de Dieu est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0034" name="Group 2"/>
          <p:cNvGraphicFramePr>
            <a:graphicFrameLocks noGrp="1"/>
          </p:cNvGraphicFramePr>
          <p:nvPr/>
        </p:nvGraphicFramePr>
        <p:xfrm>
          <a:off x="107950" y="44450"/>
          <a:ext cx="9001125"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1058" name="Group 2"/>
          <p:cNvGraphicFramePr>
            <a:graphicFrameLocks noGrp="1"/>
          </p:cNvGraphicFramePr>
          <p:nvPr/>
        </p:nvGraphicFramePr>
        <p:xfrm>
          <a:off x="34925" y="115888"/>
          <a:ext cx="9001125" cy="54022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08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50208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50208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50208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4130" name="Group 2"/>
          <p:cNvGraphicFramePr>
            <a:graphicFrameLocks noGrp="1"/>
          </p:cNvGraphicFramePr>
          <p:nvPr/>
        </p:nvGraphicFramePr>
        <p:xfrm>
          <a:off x="34925" y="44450"/>
          <a:ext cx="9001125" cy="629996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a:t>
                      </a:r>
                      <a:r>
                        <a:rPr kumimoji="0" lang="fr-FR" sz="3600" b="0" i="0" u="sng" strike="noStrike" cap="none" normalizeH="0" baseline="0">
                          <a:ln>
                            <a:noFill/>
                          </a:ln>
                          <a:solidFill>
                            <a:srgbClr val="FF9933"/>
                          </a:solidFill>
                          <a:effectLst/>
                          <a:latin typeface="Arial" charset="0"/>
                          <a:cs typeface="Arial" charset="0"/>
                        </a:rPr>
                        <a:t>7:18 - 8:1-13</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يصير ابطال الوصية السابقة من اجل ضعفها وعدم نفعها.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7:18 - 8:1-13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De fait, on a là, d'une part, l'abrogation du précepte antérieur en raison de sa déficience et de son manque d'utilité,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Hebrews7:18-28 &amp;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or on the one hand there is an annulling of the former commandment because of its weakness and unprofitableness,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04141" name="Rectangle 13"/>
          <p:cNvSpPr>
            <a:spLocks noGrp="1" noChangeArrowheads="1"/>
          </p:cNvSpPr>
          <p:nvPr>
            <p:ph type="ctrTitle"/>
          </p:nvPr>
        </p:nvSpPr>
        <p:spPr/>
        <p:txBody>
          <a:bodyPr/>
          <a:lstStyle/>
          <a:p>
            <a:r>
              <a:rPr lang="en-US" sz="1000"/>
              <a:t>22p</a:t>
            </a:r>
          </a:p>
        </p:txBody>
      </p:sp>
    </p:spTree>
  </p:cSld>
  <p:clrMapOvr>
    <a:masterClrMapping/>
  </p:clrMapOvr>
</p:sld>
</file>

<file path=ppt/slides/slide1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5154" name="Group 2"/>
          <p:cNvGraphicFramePr>
            <a:graphicFrameLocks noGrp="1"/>
          </p:cNvGraphicFramePr>
          <p:nvPr/>
        </p:nvGraphicFramePr>
        <p:xfrm>
          <a:off x="34925" y="115888"/>
          <a:ext cx="8929688" cy="6218238"/>
        </p:xfrm>
        <a:graphic>
          <a:graphicData uri="http://schemas.openxmlformats.org/drawingml/2006/table">
            <a:tbl>
              <a:tblPr rtl="1"/>
              <a:tblGrid>
                <a:gridCol w="45370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الناموس لم يكمل شيئا.ولكن يصير ادخال رجاء افضل به نقترب الى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car la loi n'a rien mené à l'accomplissement, et, d'autre part, l'introduction d'une espérance meilleure, par laquelle nous approchons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law made nothing perfect; on the other hand, there is the bringing in of a better hope, through which we draw near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6178" name="Group 2"/>
          <p:cNvGraphicFramePr>
            <a:graphicFrameLocks noGrp="1"/>
          </p:cNvGraphicFramePr>
          <p:nvPr/>
        </p:nvGraphicFramePr>
        <p:xfrm>
          <a:off x="34925" y="44450"/>
          <a:ext cx="9145588" cy="679640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وعلى قدر ما انه ليس بدون قسم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اولئك بدون قسم قد صاروا كهنة واما هذا فبقسم من القائل له اقسم الرب ولن يندم انت كاهن الى الابد على رتبة ملكي صادق.</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dans la mesure où cela ne s'est pas réalisé sans prestation de serment -21 car s'il n'y a pas eu prestation de serment pour le sacerdoce des autres, pour lui il y a eu le serment prononcé par celui qui a dit à son intention: Le Seigneur l'a juré et il ne reviendra pas sur cela: Tu es prêtre pour l'éternité -, dans cette mesure,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inasmuch as He was not made priest without an oath 21 (for they have become priests without an oath, but He with an oath by Him who said to Him: The Lord has sworn and will not relent, "You are a priest forever according to the order of Melchizedek' ''),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7202" name="Group 2"/>
          <p:cNvGraphicFramePr>
            <a:graphicFrameLocks noGrp="1"/>
          </p:cNvGraphicFramePr>
          <p:nvPr/>
        </p:nvGraphicFramePr>
        <p:xfrm>
          <a:off x="34925" y="44450"/>
          <a:ext cx="9001125" cy="6369685"/>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على قدر ذلك قد صار يسوع ضامنا لعهد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واولئك قد صاروا كهنة كثيرين من اجل منعهم بالموت عن البقاء. واما هذا فمن اجل انه يبقى الى الابد له كهنوت لا يزول.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d'une meilleure alliance que Jésus est devenu le garant.23 De plus, les autres sont nombreux à être devenus prêtres, puisque la mort les empêchait de rester; 24 mais lui, puisqu'il demeure pour l'éternité, possède un sacerdoce exclusif.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by so much more Jesus has become a surety of a better covenant. 23 Also there were many priests, because they were prevented by death from continuing. 24 But He, because He continues forever, has an unchangeable priesthood.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8226" name="Group 2"/>
          <p:cNvGraphicFramePr>
            <a:graphicFrameLocks noGrp="1"/>
          </p:cNvGraphicFramePr>
          <p:nvPr/>
        </p:nvGraphicFramePr>
        <p:xfrm>
          <a:off x="34925" y="44450"/>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ثم يقدر ان يخلّص ايضا الى التمام الذين يتقدمون به الى الله اذ هو حيّ في كل حين ليشفع فيهم.لانه كان يليق بنا رئيس كهنة مثل هذا قدوس بلا 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c'est pourquoi il est en mesure de sauver d'une manière définitive ceux qui, par lui, s'approchent de Dieu, puisqu'il est toujours vivant pour intercéder en leur faveur.26 Et tel est bien le grand prêtre qui nous convenait, saint, innocent,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Therefore He is also able to save to the uttermost those who come to God through Him, since He always lives to make intercession for them. 26 For such a High Priest was fitting for us, who is holy, harmless,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9250" name="Group 2"/>
          <p:cNvGraphicFramePr>
            <a:graphicFrameLocks noGrp="1"/>
          </p:cNvGraphicFramePr>
          <p:nvPr/>
        </p:nvGraphicFramePr>
        <p:xfrm>
          <a:off x="34925" y="44450"/>
          <a:ext cx="9074150" cy="65947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دنس قد انفصل عن الخطاة وصار اعلى من السموات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ليس له اضطرار كل يوم مثل رؤساء الكهنة ان يقدم ذبائح اولا عن خطايا نفسه ثم عن خطايا الشعب لانه فعل هذا مرة واحدة اذ قدم نفسه.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immaculé, séparé des pécheurs, élevé au-dessus des cieux. 27 Il n'a pas besoin, comme les autres grands prêtres, d'offrir chaque jour des sacrifices, d'abord pour ses propres péchés, puis pour ceux du peuple. Cela, il l'a fait une fois pour toutes en s'offrant lui-même.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undefiled, separate from sinners, and has become higher than the heavens;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who does not need daily, as those high priests, to offer up sacrifices, first for His own sins and then for the people's, for this He did once for all when He offered up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0274" name="Group 2"/>
          <p:cNvGraphicFramePr>
            <a:graphicFrameLocks noGrp="1"/>
          </p:cNvGraphicFramePr>
          <p:nvPr/>
        </p:nvGraphicFramePr>
        <p:xfrm>
          <a:off x="34925" y="44450"/>
          <a:ext cx="9074150" cy="61928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الناموس يقيم اناسا بهم ضعف رؤساء كهنة واما كلمة القسم التي بعد الناموس فتقيم ابنا مكملا الى الابد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Alors que la loi établit grands prêtres des hommes qui restent déficients, la parole du serment qui intervient après la loi établit un Fils qui,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the law appoints as high priests men who have weakness, but the word of the oath, which came after the law, appoints the Son who has been perfected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1298" name="Group 2"/>
          <p:cNvGraphicFramePr>
            <a:graphicFrameLocks noGrp="1"/>
          </p:cNvGraphicFramePr>
          <p:nvPr/>
        </p:nvGraphicFramePr>
        <p:xfrm>
          <a:off x="34925" y="44450"/>
          <a:ext cx="9001125" cy="679640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راس الكلام فهو ان لنا رئيس كهنة مثل هذا قد جلس في يمين عرش العظمة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خادما للاقداس والمسكن الحقيقي الذي نصبه الرب لا انسان.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est arrivé au parfait accomplissement. Or, point capital de notre exposé, c'est bien un tel grand prêtre que nous avons, lui qui s'est assis à la droite du trône de la Majesté dans les cieux, 2 comme ministre du vrai sanctuaire et de la véritable tente dressée par le Seigneur et non par un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this is the main point of the things we are saying: We have such a High Priest, who is seated at the right hand of the throne of the Majesty in the heavens, 2 a Minister of the sanctuary and of the true tabernacle which the Lord erected, and not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2322" name="Group 2"/>
          <p:cNvGraphicFramePr>
            <a:graphicFrameLocks noGrp="1"/>
          </p:cNvGraphicFramePr>
          <p:nvPr/>
        </p:nvGraphicFramePr>
        <p:xfrm>
          <a:off x="34925" y="44450"/>
          <a:ext cx="9074150" cy="662463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يقام لكي يقدم قرابين وذبائح.فمن ثم يلزم ان يكون لهذا ايضا شيء يقدمه. فانه لو كان على الارض لما كان كاهنا اذ يوجد الكهنة الذين يقدمون قرابين حسب الناموس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Tout grand prêtre est établi pour offrir des dons et des sacrifices; d'où la nécessité pour lui aussi d'avoir quelque chose à offrir. 4 Si le Christ était sur la terre, il ne serait pas même prêtre, la place étant prise par ceux qui offrent les dons conformément à la loi;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every high priest is appointed to offer both gifts and sacrifices. Therefore it is necessary that this One also have something to offer. 4 For if He were on earth, He would not be a priest, since there are priests who offer the gifts according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3346"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يخدمون شبه السماويات وظلها كما اوحي الى موسى وهو مزمع ان يصنع المسكن.لانه قال انظر ان تصنع كل شيء حسب المثال الذي اظهر لك في الجبل.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leur culte, ils le rendent à une image, à une esquisse des réalités célestes, selon l'avertissement divin reçu par Moïse pour construire la tente: Vois, lui est-il dit, tu feras tout d'après le modèle qui t'a été montré sur la montagne.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 serve the copy and shadow of the heavenly things, as Moses was divinely instructed when he was about to make the tabernacle. For He said, See that you make all things according to the pattern shown you on the mountain.''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4370"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ولكنه الآن قد حصل على خدمة افضل بمقدار ما هو وسيط ايضا لعهد اعظم قد تثبّت على مواعيد افضل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فانه لو كان ذلك الاول بلا عيب لما طلب موضع لثان.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En réalité, c'est un ministère bien supérieur qui lui revient, car il est médiateur d'une bien meilleure alliance, dont la constitution repose sur de meilleures promesses.7 Si, en effet, cette première alliance avait été sans reproche, il ne serait pas question de la remplacer par une seconde.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now He has obtained a more excellent ministry, inasmuch as He is also Mediator of a better covenant, which was established on better promises. 7 For if that first covenant had been faultless, then no place would have been sought for a second.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5394" name="Group 2"/>
          <p:cNvGraphicFramePr>
            <a:graphicFrameLocks noGrp="1"/>
          </p:cNvGraphicFramePr>
          <p:nvPr/>
        </p:nvGraphicFramePr>
        <p:xfrm>
          <a:off x="34925" y="44450"/>
          <a:ext cx="9145588" cy="551338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يقول لهم لائما هوذا ايام تأتي يقول الرب حين اكمّل مع بيت اسرائيل ومع بيت يهوذا عهدا جديدا.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29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 fait, c'est bien un reproche qu'il leur adresse: Voici: des jours viennent, dit le Seigneur, où je conclurai avec la maison d'Israël et avec la maison de Juda une alliance nouvelle,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Because finding fault with them, He says: Behold, the days are coming, says the Lord, when I will make a new covenant with the house of Israel and with the house of Judah--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6418" name="Group 2"/>
          <p:cNvGraphicFramePr>
            <a:graphicFrameLocks noGrp="1"/>
          </p:cNvGraphicFramePr>
          <p:nvPr/>
        </p:nvGraphicFramePr>
        <p:xfrm>
          <a:off x="34925" y="44450"/>
          <a:ext cx="9074150" cy="66246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كالعهد الذي عملته مع آبائهم يوم امسكت بيدهم لاخرجهم من ارض مصر لانهم لم يثبتوا في عهدي وانا اهملتهم يقول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non pas comme l'alliance que je fis avec leurs pères le jour où je les pris par la main pour les mener hors du pays d'Égypte. Parce qu'eux-mêmes ne se sont pas maintenus dans mon alliance, moi aussi je les ai délaissés, dit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not according to the covenant that I made with their fathers in the day when I took them by the hand to lead them out of the land of Egypt; because they did not continue in My covenant, and I disregarded them, says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7442" name="Group 2"/>
          <p:cNvGraphicFramePr>
            <a:graphicFrameLocks noGrp="1"/>
          </p:cNvGraphicFramePr>
          <p:nvPr/>
        </p:nvGraphicFramePr>
        <p:xfrm>
          <a:off x="34925" y="115888"/>
          <a:ext cx="9074150" cy="60340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لان هذا هو العهد الذي اعهده مع بيت اسرائيل بعد تلك الايام يقول الرب اجعل نواميسي في اذهانهم واكتبها على قلوبهم وانا اكون لهم الها وهم يكونون لي شعبا.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33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voici l'alliance par laquelle je m'allierai avec la maison d'Israël après ces jours-là, dit le Seigneur: en donnant mes lois, c'est dans leur pensée et dans leurs coeurs que je les inscrirai. Je deviendrai leur Dieu, ils deviendront mon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this is the covenant that I will make with the house of Israel after those days, says the Lord: I will put My laws in their mind and write them on their hearts; and I will be their God, and they shall be My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8466" name="Group 2"/>
          <p:cNvGraphicFramePr>
            <a:graphicFrameLocks noGrp="1"/>
          </p:cNvGraphicFramePr>
          <p:nvPr/>
        </p:nvGraphicFramePr>
        <p:xfrm>
          <a:off x="34925" y="115888"/>
          <a:ext cx="9001125" cy="576103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يعلّمون كل واحد قريبه وكل واحد اخاه قائلا اعرف الرب لان الجميع سيعرفونني من صغيرهم الى كبيرهم.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Chacun d'eux n'aura plus à enseigner son compatriote ni son frère en disant: Connais le Seigneur! car tous me connaîtront, du plus petit jusqu'au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None of them shall teach his neighbor, and none his brother, saying, "Know the Lord,' for all shall know Me, from the least of them to the greatest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9490" name="Group 2"/>
          <p:cNvGraphicFramePr>
            <a:graphicFrameLocks noGrp="1"/>
          </p:cNvGraphicFramePr>
          <p:nvPr/>
        </p:nvGraphicFramePr>
        <p:xfrm>
          <a:off x="34925" y="115888"/>
          <a:ext cx="9001125" cy="611536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اكون صفوحا عن آثامهم ولا اذكر خطاياهم وتعدياتهم في ما بعد.فاذ قال جديدا عتق الاول.واما ما عتّق وشاخ فهو قريب من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الاضمحلال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608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parce que je serai indulgent pour leurs fautes et de leurs péchés, je ne me souviendrai plus.13 En parlant d'une alliance nouvelle, il a rendu ancienne la première; or, ce qui devient ancien et qui vieillit est près de disparaître.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 will be merciful to their unrighteousness, and their sins and their lawless deeds I will remember no more.'' 13 In that He says, A new covenant,'' He has made the first obsolete. Now what is becoming obsolete and growing old is ready to vanish away.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051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153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52153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52154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23586" name="Group 2"/>
          <p:cNvGraphicFramePr>
            <a:graphicFrameLocks noGrp="1"/>
          </p:cNvGraphicFramePr>
          <p:nvPr/>
        </p:nvGraphicFramePr>
        <p:xfrm>
          <a:off x="34925" y="-26988"/>
          <a:ext cx="9001125" cy="5976938"/>
        </p:xfrm>
        <a:graphic>
          <a:graphicData uri="http://schemas.openxmlformats.org/drawingml/2006/table">
            <a:tbl>
              <a:tblPr rtl="1"/>
              <a:tblGrid>
                <a:gridCol w="5184775">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يوحنا</a:t>
                      </a:r>
                      <a:r>
                        <a:rPr kumimoji="0" lang="ar-SA" sz="3600" b="0" i="0" u="sng" strike="noStrike" cap="none" normalizeH="0" baseline="0">
                          <a:ln>
                            <a:noFill/>
                          </a:ln>
                          <a:solidFill>
                            <a:srgbClr val="FF9933"/>
                          </a:solidFill>
                          <a:effectLst/>
                          <a:latin typeface="Arial" charset="0"/>
                          <a:cs typeface="Arial" charset="0"/>
                        </a:rPr>
                        <a:t> الرسول الثا</a:t>
                      </a:r>
                      <a:r>
                        <a:rPr kumimoji="0" lang="ar-EG" sz="3600" b="0" i="0" u="sng" strike="noStrike" cap="none" normalizeH="0" baseline="0">
                          <a:ln>
                            <a:noFill/>
                          </a:ln>
                          <a:solidFill>
                            <a:srgbClr val="FF9933"/>
                          </a:solidFill>
                          <a:effectLst/>
                          <a:latin typeface="Arial" charset="0"/>
                          <a:cs typeface="Arial" charset="0"/>
                        </a:rPr>
                        <a:t>لثة (</a:t>
                      </a:r>
                      <a:r>
                        <a:rPr kumimoji="0" lang="en-US" sz="3600" b="0" i="0" u="sng" strike="noStrike" cap="none" normalizeH="0" baseline="0">
                          <a:ln>
                            <a:noFill/>
                          </a:ln>
                          <a:solidFill>
                            <a:srgbClr val="FF9933"/>
                          </a:solidFill>
                          <a:effectLst/>
                          <a:latin typeface="Arial" charset="0"/>
                          <a:cs typeface="Times New Roman" pitchFamily="18" charset="0"/>
                        </a:rPr>
                        <a:t>1: 1- 14</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الشيخ الى غايس الحبيب الذي انا احبه بالحق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ايها الحبيب في كل شيء اروم ان تكون ناجحا وصحيحا كما ان نفسك ناجحة.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Jean 1:1 - 14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L'Ancien, à Gaïus, très aimé, que j'aime dans la lumière de la vérité.2 Cher ami, je souhaite que tu te portes bien à tous égards, et que ta santé soit bonne; qu'il en aille comme pour ton âme qui, elle, se porte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John 1:1-14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 To the beloved Gaius, whom I love in truth: 2 Beloved, I pray that you may prosper in all things and be in health, just as your soul prospers.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23597" name="Rectangle 13"/>
          <p:cNvSpPr>
            <a:spLocks noGrp="1" noChangeArrowheads="1"/>
          </p:cNvSpPr>
          <p:nvPr>
            <p:ph type="ctrTitle"/>
          </p:nvPr>
        </p:nvSpPr>
        <p:spPr/>
        <p:txBody>
          <a:bodyPr/>
          <a:lstStyle/>
          <a:p>
            <a:r>
              <a:rPr lang="en-US" sz="1000"/>
              <a:t>22c</a:t>
            </a:r>
          </a:p>
        </p:txBody>
      </p:sp>
    </p:spTree>
  </p:cSld>
  <p:clrMapOvr>
    <a:masterClrMapping/>
  </p:clrMapOvr>
</p:sld>
</file>

<file path=ppt/slides/slide1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24610" name="Group 2"/>
          <p:cNvGraphicFramePr>
            <a:graphicFrameLocks noGrp="1"/>
          </p:cNvGraphicFramePr>
          <p:nvPr/>
        </p:nvGraphicFramePr>
        <p:xfrm>
          <a:off x="34925" y="115888"/>
          <a:ext cx="9074150" cy="57626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فرحت جدا اذ حضر اخوة وشهدوا بالحق الذي فيك كما انك تسلك بالحق.</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J'ai, en effet, éprouvé une très grande joie, car des frères arrivés ici rendent témoignage à la vérité qui transparaît dans ta vie: toi, tu marches dans la lumière de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I rejoiced greatly when brethren came and testified of the truth that is in you, just as you walk in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25634" name="Group 2"/>
          <p:cNvGraphicFramePr>
            <a:graphicFrameLocks noGrp="1"/>
          </p:cNvGraphicFramePr>
          <p:nvPr/>
        </p:nvGraphicFramePr>
        <p:xfrm>
          <a:off x="34925" y="44450"/>
          <a:ext cx="9074150" cy="56181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لي فرح اعظم من هذا ان اسمع عن اولادي انهم يسلكون بالحق</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انت تفعل بالامانة كل ما تصنعه الى الاخوة والى الغرباء</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 plus grande joie, c'est d'apprendre que mes enfants marchent dans la lumière de la vérité. 5 Cher ami, tu agis selon ta foi dans les soins que tu prends pour les frères, et cela pour des étrangers.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no greater joy than to hear that my children walk in truth. 5 Beloved, you do faithfully whatever you do for the brethren and for strangers,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26658" name="Group 2"/>
          <p:cNvGraphicFramePr>
            <a:graphicFrameLocks noGrp="1"/>
          </p:cNvGraphicFramePr>
          <p:nvPr/>
        </p:nvGraphicFramePr>
        <p:xfrm>
          <a:off x="34925" y="115888"/>
          <a:ext cx="9074150" cy="54022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شهدوا بمحبتك امام الكنيسة.الذين تفعل حسنا اذا شيعتهم كما يحق 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Ils ont rendu devant l'Église témoignage à ta charité. Tu agiras bien en pourvoyant à leur mission d'une manière digne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who have borne witness of your love before the church. If you send them forward on their journey in a manner worthy of God, you will do 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27682" name="Group 2"/>
          <p:cNvGraphicFramePr>
            <a:graphicFrameLocks noGrp="1"/>
          </p:cNvGraphicFramePr>
          <p:nvPr/>
        </p:nvGraphicFramePr>
        <p:xfrm>
          <a:off x="34925" y="44450"/>
          <a:ext cx="9001125" cy="6796405"/>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لانهم من اجل اسمه خرجوا وهم لا يأخذون شيئا من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فنحن ينبغي لنا ان نقبل امثال هؤلاء لكي نكون عاملين معهم بالحق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كتبت الى الكنيسة ولكن ديوتريفس الذي يحب ان يكون الاول بينهم لا يقبلنا.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c'est pour le Nom qu'ils se sont mis en route, sans rien recevoir des païens. 8 Nous donc, nous devons venir en aide à ces hommes, afin de nous montrer coopérateurs de la vérité.9 J'ai écrit un mot à l'Église. Mais Diotréphès, qui aime à tout régenter, ne nous reconnaît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because they went forth for His name's sake, taking nothing from the Gentiles. 8 We therefore ought to receive such, that we may become fellow workers for the truth. 9 I wrote to the church, but Diotrephes, who loves to have the preeminence among them, does not receive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28706" name="Group 2"/>
          <p:cNvGraphicFramePr>
            <a:graphicFrameLocks noGrp="1"/>
          </p:cNvGraphicFramePr>
          <p:nvPr/>
        </p:nvGraphicFramePr>
        <p:xfrm>
          <a:off x="34925" y="44450"/>
          <a:ext cx="9074150" cy="59429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اجل ذلك اذا جئت فسأذكّره باعماله التي يعملها هاذرا علينا باقوال خبيثة.واذ هو غير مكتف بهذه لا يقبل الاخوة ويمنع ايضا الذين يريدون ويطردهم من الكنيسة.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Aussi, lorsque je viendrai, je dénoncerai ses procédés, lui qui se répand contre nous en paroles mauvaises: et non content de cela, il refuse lui-même de recevoir les frères, et ceux qui voudraient les recevoir, il les en empêche et les chasse de l'Église.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if I come, I will call to mind his deeds which he does, prating against us with malicious words. And not content with that, he himself does not receive the brethren, and forbids those who wish to, putting them out of the church.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29730" name="Group 2"/>
          <p:cNvGraphicFramePr>
            <a:graphicFrameLocks noGrp="1"/>
          </p:cNvGraphicFramePr>
          <p:nvPr/>
        </p:nvGraphicFramePr>
        <p:xfrm>
          <a:off x="34925" y="-26988"/>
          <a:ext cx="9074150" cy="686784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لا تتمثل بالشر بل بالخير لان من يصنع الخير هو من الله ومن يصنع الشر فلم يبصر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ديمتريوس مشهود له من الجميع ومن الحق نفسه ونحن ايضا نشهد وانتم تعلمون ان شهادتنا هي صادقة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Cher ami, ne prends pas exemple sur le mal mais sur le bien. Celui qui fait le bien est de Dieu, celui qui fait le mal ne voit pas Dieu. 12 Quant à Démétrius, tout le monde lui rend bon témoignage. La vérité elle-même témoigne pour lui. Mais nous aussi, nous lui rendons témoignage, et tu sais que notre témoignage est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do not imitate what is evil, but what is good. He who does good is of God, but he who does evil has not seen God. 12 Demetrius has a good testimony from all, and from the truth itself. And we also bear witness, and you know that our testimony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0754" name="Group 2"/>
          <p:cNvGraphicFramePr>
            <a:graphicFrameLocks noGrp="1"/>
          </p:cNvGraphicFramePr>
          <p:nvPr/>
        </p:nvGraphicFramePr>
        <p:xfrm>
          <a:off x="34925" y="44450"/>
          <a:ext cx="9074150" cy="58340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لي كثير لاكتبه لكنني لست اريد ان اكتب اليك بحبر وقلم</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ولكنني ارجو ان اراك عن قريب فنتكلم فما لفم</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J'aurais bien des choses à t'écrire, mais je ne veux pas le faire avec l'encre et la plume; </a:t>
                      </a: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car j'espère te revoir prochainement, et nous nous entretiendrons de vive voix. La paix soit avec toi! Les amis te saluent. salue aussi les amis, chacun en particulier.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 had many things to write, but I do not wish to write to you with pen and ink; 14 but I hope to see you shortly, and we shall speak face to face. Peace to you. Our friends greet you. Greet the friends by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177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280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5328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53280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53280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4850" name="Group 2"/>
          <p:cNvGraphicFramePr>
            <a:graphicFrameLocks noGrp="1"/>
          </p:cNvGraphicFramePr>
          <p:nvPr/>
        </p:nvGraphicFramePr>
        <p:xfrm>
          <a:off x="71438" y="115888"/>
          <a:ext cx="8964612"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3561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15:36 - 16:1-5</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ايام قال بولس لبرنابا لنرجع ونفتقد اخوتنا في كل مدينة نادينا فيها بكلمة الرب كيف 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فاشار برنابا ان يأخذا معهما ايضا يوحنا الذي يدعى مرقس</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15:36 - 16:1-5</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Après un certain temps, Paul dit à Barnabas: "Retournons donc visiter les frères dans chacune des villes où nous avons annoncé la parole du Seigneur. Nous verrons où ils en sont."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15:36-41 &amp; 16:1-5</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34861" name="Rectangle 13"/>
          <p:cNvSpPr>
            <a:spLocks noGrp="1" noChangeArrowheads="1"/>
          </p:cNvSpPr>
          <p:nvPr>
            <p:ph type="ctrTitle"/>
          </p:nvPr>
        </p:nvSpPr>
        <p:spPr/>
        <p:txBody>
          <a:bodyPr/>
          <a:lstStyle/>
          <a:p>
            <a:r>
              <a:rPr lang="en-US" sz="1000"/>
              <a:t>22a</a:t>
            </a:r>
          </a:p>
        </p:txBody>
      </p:sp>
    </p:spTree>
  </p:cSld>
  <p:clrMapOvr>
    <a:masterClrMapping/>
  </p:clrMapOvr>
</p:sld>
</file>

<file path=ppt/slides/slide1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5874" name="Group 2"/>
          <p:cNvGraphicFramePr>
            <a:graphicFrameLocks noGrp="1"/>
          </p:cNvGraphicFramePr>
          <p:nvPr/>
        </p:nvGraphicFramePr>
        <p:xfrm>
          <a:off x="34925" y="44450"/>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فكان يستحسن ان الذي فارقهما من بمفيلية ولم يذهب معهما للعمل لا يأخذانه معهما. فحصل بينهما مشاجرة حتى فارق احدهما الآخر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وبرنابا اخذ مرقس وسافر في البحر الى قبرس.</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6898" name="Group 2"/>
          <p:cNvGraphicFramePr>
            <a:graphicFrameLocks noGrp="1"/>
          </p:cNvGraphicFramePr>
          <p:nvPr/>
        </p:nvGraphicFramePr>
        <p:xfrm>
          <a:off x="34925" y="115888"/>
          <a:ext cx="9001125" cy="5901754"/>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فاختار سيلا وخرج مستودعا من الاخوة الى نعمة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فاجتاز في سورية وكيليكية يشدد الكنائس</a:t>
                      </a:r>
                      <a:r>
                        <a:rPr kumimoji="0" lang="ar-EG"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tandis que Paul s'adjoignait Silas et s'en allait, remis par les frères à la grâce du Seigneur. 41Parcourant la Syrie et la Cilicie, Paul affermissait les Églises et il parvint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7922" name="Group 2"/>
          <p:cNvGraphicFramePr>
            <a:graphicFrameLocks noGrp="1"/>
          </p:cNvGraphicFramePr>
          <p:nvPr/>
        </p:nvGraphicFramePr>
        <p:xfrm>
          <a:off x="34925" y="44450"/>
          <a:ext cx="9074150" cy="591312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وصل الى دربة ولسترة واذا تلميذ كان هناك اسمه تيموثاوس ابن امرأة يهودية مؤمنة ولكن اباه يوناني.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مشهودا له من الاخوة الذين في لسترة وايقونية</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1ainsi à Derbé et à Lystre. 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he came to Derbe and Lystra. 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8946" name="Group 2"/>
          <p:cNvGraphicFramePr>
            <a:graphicFrameLocks noGrp="1"/>
          </p:cNvGraphicFramePr>
          <p:nvPr/>
        </p:nvGraphicFramePr>
        <p:xfrm>
          <a:off x="34925" y="44450"/>
          <a:ext cx="9074150" cy="57626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فاراد بولس ان يخرج هذا معه فاخذه وختنه من اجل اليهود الذين في تلك الاماكن لان الجميع كانوا يعرفون اباه انه يوناني.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9970" name="Group 2"/>
          <p:cNvGraphicFramePr>
            <a:graphicFrameLocks noGrp="1"/>
          </p:cNvGraphicFramePr>
          <p:nvPr/>
        </p:nvGraphicFramePr>
        <p:xfrm>
          <a:off x="34925" y="44450"/>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كانوا يجتازون في المدن كانوا يسلمونهم القضايا التي حكم بها الرسل والمشايخ الذين في اورشليم ليحفظوها.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فكانت الكنائس تتشدد في الايمان وتزداد في العدد كل يوم</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Dans les villes où ils passaient, Paul et Silas transmettaient les décisions qu'avaient prises les apôtres et les anciens de Jérusalem et ils demandaient de s'y conformer. 5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099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201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304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44066" name="Group 2"/>
          <p:cNvGraphicFramePr>
            <a:graphicFrameLocks noGrp="1"/>
          </p:cNvGraphicFramePr>
          <p:nvPr/>
        </p:nvGraphicFramePr>
        <p:xfrm>
          <a:off x="107950" y="44450"/>
          <a:ext cx="9001125" cy="6388608"/>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99 : 6 - 7</a:t>
                      </a: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موسى وهرون بين كهنته وصموئيل بين الذين يدعون باسمه.دعوا الرب‏ وهو استجاب لهم.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بعمود السحاب كلمهم.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Psaume </a:t>
                      </a:r>
                      <a:r>
                        <a:rPr kumimoji="0" lang="en-US" sz="3200" b="0" i="0" u="sng" strike="noStrike" cap="none" normalizeH="0" baseline="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Moïse et Aaron parmi ses prêtres, et Samuel parmi ceux qui invoquaient son nom, faisaient appel au Seigneur, et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il leur répondait. Dans la colonne de nuée, il leur parlait,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Moses and Aaron were among His priests, and Samuel was among those who called upon His name; they called upon the LORD, and He answered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spoke to them in the cloudy pillar.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44077" name="Rectangle 13"/>
          <p:cNvSpPr>
            <a:spLocks noGrp="1" noChangeArrowheads="1"/>
          </p:cNvSpPr>
          <p:nvPr>
            <p:ph type="ctrTitle"/>
          </p:nvPr>
        </p:nvSpPr>
        <p:spPr/>
        <p:txBody>
          <a:bodyPr/>
          <a:lstStyle/>
          <a:p>
            <a:r>
              <a:rPr lang="en-US" sz="1000"/>
              <a:t>22pg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45090" name="Group 2"/>
          <p:cNvGraphicFramePr>
            <a:graphicFrameLocks noGrp="1"/>
          </p:cNvGraphicFramePr>
          <p:nvPr/>
        </p:nvGraphicFramePr>
        <p:xfrm>
          <a:off x="34925" y="44450"/>
          <a:ext cx="9001125"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يوحنا </a:t>
                      </a:r>
                      <a:r>
                        <a:rPr kumimoji="0" lang="fr-FR" sz="4000" b="0" i="0" u="sng" strike="noStrike" cap="none" normalizeH="0" baseline="0">
                          <a:ln>
                            <a:noFill/>
                          </a:ln>
                          <a:solidFill>
                            <a:srgbClr val="FF9933"/>
                          </a:solidFill>
                          <a:effectLst/>
                          <a:latin typeface="Arial" charset="0"/>
                          <a:cs typeface="Arial" charset="0"/>
                        </a:rPr>
                        <a:t>16 : 20 - 33</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انكم ستبكون وتنوحون والعالم يفرح.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ستحزنون ولكن حزنكم يتحول الى فرح.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Jean 16 : 20 - 33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En vérité, en vérité, je vous le dis, vous allez gémir et vous lamenter tandis que le monde se réjouira; vous serez affligés mais votre affliction tournera en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John 16:20-33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Most assuredly, I say to you that you will weep and lament, but the world will rejoice; and you will be sorrowful, but your sorrow will be turned into joy.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45101" name="Rectangle 13"/>
          <p:cNvSpPr>
            <a:spLocks noGrp="1" noChangeArrowheads="1"/>
          </p:cNvSpPr>
          <p:nvPr>
            <p:ph type="ctrTitle"/>
          </p:nvPr>
        </p:nvSpPr>
        <p:spPr/>
        <p:txBody>
          <a:bodyPr/>
          <a:lstStyle/>
          <a:p>
            <a:r>
              <a:rPr lang="en-US" sz="1000"/>
              <a:t>22g</a:t>
            </a:r>
          </a:p>
        </p:txBody>
      </p:sp>
    </p:spTree>
  </p:cSld>
  <p:clrMapOvr>
    <a:masterClrMapping/>
  </p:clrMapOvr>
</p:sld>
</file>

<file path=ppt/slides/slide1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46114" name="Group 2"/>
          <p:cNvGraphicFramePr>
            <a:graphicFrameLocks noGrp="1"/>
          </p:cNvGraphicFramePr>
          <p:nvPr/>
        </p:nvGraphicFramePr>
        <p:xfrm>
          <a:off x="34925" y="115888"/>
          <a:ext cx="9001125" cy="572706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المرأة وهي تلد تحزن لان ساعتها قد جاءت.ولكن متى ولدت الطفل لا تعود تذكر الشدة لسبب الفرح لانه قد ولد انسان في العالم.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21 Lorsque la femme enfante, elle est dans l'affliction puisque son heure est venue; mais lorsqu'elle a 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 jour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l'enfant, elle ne se souvient plus de son accablement, elle est toute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joie d'avoir mis un homme au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 woman, when she is in labor, has sorrow because her hour has come; but as soon as she has given birth to the child, she no longer remembers the anguish, for joy that a human being has been born into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47138" name="Group 2"/>
          <p:cNvGraphicFramePr>
            <a:graphicFrameLocks noGrp="1"/>
          </p:cNvGraphicFramePr>
          <p:nvPr/>
        </p:nvGraphicFramePr>
        <p:xfrm>
          <a:off x="34925" y="44450"/>
          <a:ext cx="9001125" cy="6766560"/>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فانتم كذلك عندكم الآن حزن.ولكني سأراكم ايضا فتفرح قلوبكم ولا ينزع احد فرحكم منكم.وفي ذلك اليوم لا تسألونني شيئا.الحق الحق اقول لكم ان كل ما طلبتم من الآب باسمي يعطيكم.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ainsi que vous êtes maintenant dans l'affliction; mais je vous verrai à nouveau, votre coeur alors se réjouira, et cette joie, nul ne vous la ravira. 23  Ainsi, ce jour-là, vous ne m'interrogerez plus sur rien. En vérité, en vérité, je vous le dis, si vous demandez quelque chose à mon Père en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Therefore you now have sorrow; but I will see you again and your heart will rejoice, and your joy no one will take from you. 23 And in that day you will ask Me nothing. Most assuredly, I say to you, whatever you ask the Father in My name He will give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48162" name="Group 2"/>
          <p:cNvGraphicFramePr>
            <a:graphicFrameLocks noGrp="1"/>
          </p:cNvGraphicFramePr>
          <p:nvPr/>
        </p:nvGraphicFramePr>
        <p:xfrm>
          <a:off x="34925" y="44450"/>
          <a:ext cx="9074150" cy="68427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الآن لم تطلبوا شيئا باسمي.اطلبوا تأخذوا ليكون فرحكم كاملا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قد كلمتكم بهذا بامثال ولكن تأتي ساعة حين لا اكلمكم ايضا بامثال بل اخبركم عن الآب علانية.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 vous le donnera. Jusqu'ici vous n'avez rien demandé en mon nom: demandez et vous recevrez, pour que votre joie soit parfaite. 25 Je vous ai dit tout cela de façon énigmatique, mais l'heure vient où je ne vous parlerai plus de cette manière, mais où je vous annoncerai ouvertement ce qui concerne le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Until now you have asked nothing in My name. Ask, and you will receive, that your joy may be full. 25 These things I have spoken to you in figurative language; but the time is coming when I will no longer speak to you in figurative language, but I will tell you plainly about the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49186" name="Group 2"/>
          <p:cNvGraphicFramePr>
            <a:graphicFrameLocks noGrp="1"/>
          </p:cNvGraphicFramePr>
          <p:nvPr/>
        </p:nvGraphicFramePr>
        <p:xfrm>
          <a:off x="34925" y="44450"/>
          <a:ext cx="9074150" cy="580421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اليوم تطلبون باسمي.ولست اقول لكم اني انا اسأل الآب من اجلكم.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الآب نفسه يحبكم لانكم قد احببتموني وآمنتم اني من عند الله خرجت.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Ce jour-là, vous demanderez en mon nom et cependant je ne vous dis pas que je prierai le Père pour vous,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car le Père lui-même vous aime parce que vous m'avez aimé et que vous avez cru que je suis sorti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In that day you will ask in My name, and I do not say to you that I shall pray the Father for you; 27 for the Father Himself loves you, because you have loved Me, and have believed that I came forth from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0210" name="Group 2"/>
          <p:cNvGraphicFramePr>
            <a:graphicFrameLocks noGrp="1"/>
          </p:cNvGraphicFramePr>
          <p:nvPr/>
        </p:nvGraphicFramePr>
        <p:xfrm>
          <a:off x="34925" y="44450"/>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خرجت من عند الآب وقد أتيت الى العالم وايضا اترك العالم واذهب الى الآب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 تلاميذه هوذا الآن تتكلم علانية ولست تقول مثلا واحدا.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Je suis sorti du Père et je suis venu dans le monde; tandis qu'à présent je quitte le monde et je vais au Père. 29 Ses disciples lui dirent: "Voici que maintenant tu parles ouvertement et que tu abandonnes tout langage énigmatique;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I came forth from the Father and have come into the world. Again, I leave the world and go to the Father.'' 29 His disciples said to Him, See, now You are speaking plainly, and using no figure of speech!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1234" name="Group 2"/>
          <p:cNvGraphicFramePr>
            <a:graphicFrameLocks noGrp="1"/>
          </p:cNvGraphicFramePr>
          <p:nvPr/>
        </p:nvGraphicFramePr>
        <p:xfrm>
          <a:off x="34925" y="44450"/>
          <a:ext cx="9001125" cy="5689601"/>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الآن نعلم انك عالم بكل شيء ولست تحتاج ان يسألك احد.لهذا نؤمن انك من الله خرجت. اجابهم يسوع الآن تؤمنون.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maintenant nous savons que toi, tu sais toutes choses et que tu n'as nul besoin que quelqu'un t'interroge. C'est bien pourquoi nous croyons que tu es sorti de Dieu. 31 Jésus leur répondit: "Croyez-vous, à présent?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Now we are sure that You know all things, and have no need that anyone should question You. By this we believe that You came forth from God.'' 31 Jesus answered them, Do you now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2258" name="Group 2"/>
          <p:cNvGraphicFramePr>
            <a:graphicFrameLocks noGrp="1"/>
          </p:cNvGraphicFramePr>
          <p:nvPr/>
        </p:nvGraphicFramePr>
        <p:xfrm>
          <a:off x="34925" y="115888"/>
          <a:ext cx="9001125"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تأتي ساعة وقد أتت الآن تتفرقون فيها كل واحد الى خاصته وتتركونني وحدي.وانا لست وحدي لان الآب معي.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Voici que l'heure vient, et maintenant elle est là, où vous serez dispersés, chacun allant de son côté, et vous me laisserez seul. Mais je ne suis pas seul, le Père est avec moi.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Indeed the hour is coming, yes, has now come, that you will be scattered, each to his own, and will leave Me alone. And yet I am not alone, because the Father is with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3282" name="Group 2"/>
          <p:cNvGraphicFramePr>
            <a:graphicFrameLocks noGrp="1"/>
          </p:cNvGraphicFramePr>
          <p:nvPr/>
        </p:nvGraphicFramePr>
        <p:xfrm>
          <a:off x="34925" y="44450"/>
          <a:ext cx="9074150" cy="54737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كلمتكم بهذا ليكون لكم فيّ سلام.في العالم سيكون لكم ضيق.ولكن ثقوا.انا قد غلبت العالم</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a:t>
                      </a:r>
                      <a:r>
                        <a:rPr kumimoji="0" lang="fr-FR" sz="2800" b="0" i="0" u="none" strike="noStrike" cap="none" normalizeH="0" baseline="0">
                          <a:ln>
                            <a:noFill/>
                          </a:ln>
                          <a:solidFill>
                            <a:schemeClr val="bg1"/>
                          </a:solidFill>
                          <a:effectLst/>
                          <a:latin typeface="Arial" charset="0"/>
                          <a:cs typeface="Arial" charset="0"/>
                        </a:rPr>
                        <a:t>Je vous ai dit cela pour qu'en moi vous ayez la paix. En ce monde vous êtes dans la détresse, mais prenez courage, j'ai vaincu le monde.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These things I have spoken to you, that in Me you may have peace. In the world you will have tribulation; but be of good cheer, I have overcome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757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62331" name="Group 27"/>
          <p:cNvGraphicFramePr>
            <a:graphicFrameLocks noGrp="1"/>
          </p:cNvGraphicFramePr>
          <p:nvPr/>
        </p:nvGraphicFramePr>
        <p:xfrm>
          <a:off x="179388" y="188913"/>
          <a:ext cx="8856662" cy="5882640"/>
        </p:xfrm>
        <a:graphic>
          <a:graphicData uri="http://schemas.openxmlformats.org/drawingml/2006/table">
            <a:tbl>
              <a:tblPr rtl="1"/>
              <a:tblGrid>
                <a:gridCol w="8856662">
                  <a:extLst>
                    <a:ext uri="{9D8B030D-6E8A-4147-A177-3AD203B41FA5}">
                      <a16:colId xmlns:a16="http://schemas.microsoft.com/office/drawing/2014/main" val="20000"/>
                    </a:ext>
                  </a:extLst>
                </a:gridCol>
              </a:tblGrid>
              <a:tr h="287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third day of The Month of 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Baramuda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الثالث والعشرون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والعشرون من برمودة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18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troisième jour du mois de </a:t>
                      </a:r>
                      <a:r>
                        <a:rPr kumimoji="0" lang="en-US" sz="4000" b="0" i="0" u="none" strike="noStrike" cap="none" normalizeH="0" baseline="0">
                          <a:ln>
                            <a:noFill/>
                          </a:ln>
                          <a:solidFill>
                            <a:srgbClr val="FF9900"/>
                          </a:solidFill>
                          <a:effectLst/>
                          <a:latin typeface="Arial" charset="0"/>
                          <a:cs typeface="Arial" charset="0"/>
                        </a:rPr>
                        <a:t>Amshir</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Vingt-septième</a:t>
                      </a:r>
                      <a:r>
                        <a:rPr kumimoji="0" lang="en-US" sz="4000" b="0" i="0" u="none" strike="noStrike" cap="none" normalizeH="0" baseline="0">
                          <a:ln>
                            <a:noFill/>
                          </a:ln>
                          <a:solidFill>
                            <a:srgbClr val="FF9900"/>
                          </a:solidFill>
                          <a:effectLst/>
                          <a:latin typeface="Arial" charset="0"/>
                          <a:cs typeface="Arial" charset="0"/>
                        </a:rPr>
                        <a:t> of Baramuda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33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76333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4306" name="Group 2"/>
          <p:cNvGraphicFramePr>
            <a:graphicFrameLocks noGrp="1"/>
          </p:cNvGraphicFramePr>
          <p:nvPr/>
        </p:nvGraphicFramePr>
        <p:xfrm>
          <a:off x="34925" y="115888"/>
          <a:ext cx="9001125" cy="6609842"/>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Times New Roman" pitchFamily="18" charset="0"/>
                        </a:rPr>
                        <a:t>68:11,35</a:t>
                      </a:r>
                      <a:r>
                        <a:rPr kumimoji="0" lang="ar-SA" sz="3600" b="0" i="0" u="sng" strike="noStrike" cap="none" normalizeH="0" baseline="0">
                          <a:ln>
                            <a:noFill/>
                          </a:ln>
                          <a:solidFill>
                            <a:srgbClr val="FF9933"/>
                          </a:solidFill>
                          <a:effectLst/>
                          <a:latin typeface="Arial" charset="0"/>
                          <a:cs typeface="Times New Roman" pitchFamily="18" charset="0"/>
                        </a:rPr>
                        <a:t> </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الرب يعطي كلمة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المبشرات بها جند كثير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مخوف انت يا الله من مقادسك.اله اسرائيل هو المعطي قوة وشدة للشعب.مبارك الله</a:t>
                      </a:r>
                      <a:r>
                        <a:rPr kumimoji="0" lang="ar-EG"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68:11,35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Le Seigneur donne un ordre, et ses messagers sont une grande armée. 35 Dieu, tu es terrifiant depuis tes sanctuaires. C'est le Dieu d'Israël qui donne au peuple force et puissance,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68:11,35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The Lord gave the word; Great was the company of those who proclaimed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35 O God, You are more awesome than Your holy places. The God of Israel is He who gives strength and power to His people.</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54317" name="Rectangle 13"/>
          <p:cNvSpPr>
            <a:spLocks noGrp="1" noChangeArrowheads="1"/>
          </p:cNvSpPr>
          <p:nvPr>
            <p:ph type="ctrTitle"/>
          </p:nvPr>
        </p:nvSpPr>
        <p:spPr/>
        <p:txBody>
          <a:bodyPr/>
          <a:lstStyle/>
          <a:p>
            <a:r>
              <a:rPr lang="en-US" sz="1000"/>
              <a:t>23pv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5330" name="Group 2"/>
          <p:cNvGraphicFramePr>
            <a:graphicFrameLocks noGrp="1"/>
          </p:cNvGraphicFramePr>
          <p:nvPr/>
        </p:nvGraphicFramePr>
        <p:xfrm>
          <a:off x="-36513" y="44450"/>
          <a:ext cx="9145588" cy="6711696"/>
        </p:xfrm>
        <a:graphic>
          <a:graphicData uri="http://schemas.openxmlformats.org/drawingml/2006/table">
            <a:tbl>
              <a:tblPr rtl="1"/>
              <a:tblGrid>
                <a:gridCol w="4465637">
                  <a:extLst>
                    <a:ext uri="{9D8B030D-6E8A-4147-A177-3AD203B41FA5}">
                      <a16:colId xmlns:a16="http://schemas.microsoft.com/office/drawing/2014/main" val="20000"/>
                    </a:ext>
                  </a:extLst>
                </a:gridCol>
                <a:gridCol w="4679951">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(3 :7 -21 )</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فانصرف يسوع مع تلاميذه الى البحر وتبعه جمع كثير من الجليل ومن اليهودية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ومن اورشليم ومن ادومية ومن عبر الاردن.والذين حول صور وصيدا جمع كثير اذ سمعوا كم صنع أتوا اليه.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Marc 3 : 7 - 21</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se retira avec ses disciples au bord de la mer. Une grande multitude venue de la Galilée le suivit. 8 Et de la Judée, de Jérusalem, de l'Idumée, d'au-delà du Jourdain, du pays de Tyr et de Sidon, une grande multitude vint à lui, à la nouvelle de tout ce qu'il faisait.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3:7-21</a:t>
                      </a:r>
                      <a:endParaRPr kumimoji="0" lang="en-US"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7 But Jesus withdrew with His disciples to the sea. And a great multitude from Galilee followed Him, and from Judea  8 and Jerusalem and Idumea and beyond the Jordan; and those from Tyre and Sidon, a great multitude, when they heard how many things He was doing, came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55341" name="Rectangle 13"/>
          <p:cNvSpPr>
            <a:spLocks noGrp="1" noChangeArrowheads="1"/>
          </p:cNvSpPr>
          <p:nvPr>
            <p:ph type="ctrTitle"/>
          </p:nvPr>
        </p:nvSpPr>
        <p:spPr/>
        <p:txBody>
          <a:bodyPr/>
          <a:lstStyle/>
          <a:p>
            <a:r>
              <a:rPr lang="en-US" sz="1000"/>
              <a:t>23v</a:t>
            </a:r>
          </a:p>
        </p:txBody>
      </p:sp>
    </p:spTree>
  </p:cSld>
  <p:clrMapOvr>
    <a:masterClrMapping/>
  </p:clrMapOvr>
</p:sld>
</file>

<file path=ppt/slides/slide1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6354" name="Group 2"/>
          <p:cNvGraphicFramePr>
            <a:graphicFrameLocks noGrp="1"/>
          </p:cNvGraphicFramePr>
          <p:nvPr/>
        </p:nvGraphicFramePr>
        <p:xfrm>
          <a:off x="34925" y="0"/>
          <a:ext cx="9074150" cy="56626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لتلاميذه ان تلازمه سفينة صغيرة لسبب الجمع كي لا يزحموه.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لانه كان قد شفى كثيرين حتى وقع عليه ليلمسه كل من فيه داء.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Il dit à ses disciples de tenir une barque prête pour lui à cause de la foule qui risquait de l'écraser. 10 Car il en avait tant guéri que tous ceux qui étaient frappés de quelque mal se jetaient sur lui pour le toucher.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9 So He told His disciples that a small boat should be kept ready for Him because of the multitude, lest they should crush Him. 10 For He healed many, so that as many as had afflictions pressed about Him to touch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7378" name="Group 2"/>
          <p:cNvGraphicFramePr>
            <a:graphicFrameLocks noGrp="1"/>
          </p:cNvGraphicFramePr>
          <p:nvPr/>
        </p:nvGraphicFramePr>
        <p:xfrm>
          <a:off x="34925" y="0"/>
          <a:ext cx="9074150" cy="6414135"/>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والارواح النجسة حينما نظرته خرّت له وصرخت قائلة انك انت ابن الله. واوصاهم كثيرا ان لا يظهروه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ثم صعد الى الجبل ودعا الذين ارادهم فذهبوا اليه.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11Les esprits impurs, quand ils le voyaient, se jetaient à ses pieds et criaient: "Tu es le Fils de Dieu." 12 Et il leur commandait très sévèrement de ne pas le faire connaître.13 Il monte dans la montagne et il appelle ceux qu'il voulait. Ils vinrent à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And the unclean spirits, whenever they saw Him, fell down before Him and cried out, saying, You are the Son of God.'' 12 But He sternly warned them that they should not make Him known. 13 And He went up on the mountain and called to Him those He Himself wanted. And they came to Him.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8402" name="Group 2"/>
          <p:cNvGraphicFramePr>
            <a:graphicFrameLocks noGrp="1"/>
          </p:cNvGraphicFramePr>
          <p:nvPr/>
        </p:nvGraphicFramePr>
        <p:xfrm>
          <a:off x="34925" y="0"/>
          <a:ext cx="9074150" cy="6414135"/>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واقام اثني عشر ليكونوا معه وليرسلهم ليكرزوا. ويكون لهم سلطان على شفاء الامراض واخراج الشياطين. وجعل لسمعان اسم بطرس.  ويعقوب بن زبدي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et il en établit douze pour être avec lui et pour les envoyer prêcher 15 avec pouvoir de chasser les démons. Il établit les Douze: 16 "Pierre - c'est le surnom qu'il a donné à Simon -, 17 Jacques, le fils de Zébédée et Jean, le frère de Jacques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14 Then He appointed twelve, that they might be with Him and that He might send them out to preach, 15 and to have power to heal sicknesses and to cast out demons: 16 Simon, to whom He gave the name Peter; 17 James the son of Zebedee and John the brother of James,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9426" name="Group 2"/>
          <p:cNvGraphicFramePr>
            <a:graphicFrameLocks noGrp="1"/>
          </p:cNvGraphicFramePr>
          <p:nvPr/>
        </p:nvGraphicFramePr>
        <p:xfrm>
          <a:off x="34925" y="0"/>
          <a:ext cx="9074150" cy="682752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ويوحنا اخا يعقوب وجعل لهما اسم بوانرجس اي ابني الرعد.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واندراوس وفيلبس وبرثولماوس ومتى وتوما ويعقوب بن حلفى وتداوس وسمعان القانوي. ويهوذا الاسخريوطي الذي اسلمه.ثم أتوا الى بيت.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 leur donna le surnom de Boanerguès, c'est-à-dire fils du tonnerre,18 André, Philippe, Barthélémy, Matthieu, Thomas, Jacques, le fils d'Alphée, Thaddée et Simon le zélote, 19 et Judas Iscarioth, celui-là même qui le livra.Jésus vient à la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to whom He gave the name Boanerges, that is, Sons of Thunder''; 18 Andrew, Philip, Bartholomew, Matthew, Thomas, James the son of Alphaeus, Thaddaeus, Simon the Cananite; 19 and Judas Iscariot, who also betrayed Him. And they went into a house.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0450" name="Group 2"/>
          <p:cNvGraphicFramePr>
            <a:graphicFrameLocks noGrp="1"/>
          </p:cNvGraphicFramePr>
          <p:nvPr/>
        </p:nvGraphicFramePr>
        <p:xfrm>
          <a:off x="107950" y="44450"/>
          <a:ext cx="9072563" cy="5668265"/>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فاجتمع ايضا جمع حتى لم يقدروا ولا على اكل خبز. ولما سمع اقرباؤه خرجوا ليمسكوه لانهم قالوا انه مختل.</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de nouveau la foule se rassemble, à tel point qu'ils ne pouvaient même pas prendre leur repas. 21 A cette nouvelle, les gens de sa parenté vinrent pour s'emparer de lui. Car ils disaient: "Il a perdu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the multitude came together again, so that they could not so much as eat bread. 21 But when His own people heard about this, they went out to lay hold of Him, for they said, He is out of His mind.”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6147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56147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2498" name="Group 2"/>
          <p:cNvGraphicFramePr>
            <a:graphicFrameLocks noGrp="1"/>
          </p:cNvGraphicFramePr>
          <p:nvPr/>
        </p:nvGraphicFramePr>
        <p:xfrm>
          <a:off x="34925" y="44450"/>
          <a:ext cx="9145588" cy="6169152"/>
        </p:xfrm>
        <a:graphic>
          <a:graphicData uri="http://schemas.openxmlformats.org/drawingml/2006/table">
            <a:tbl>
              <a:tblPr rtl="1"/>
              <a:tblGrid>
                <a:gridCol w="4176713">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145:10-12</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يحمدك يا رب كل اعمالك ويباركك اتقياؤك.</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بمجد ملكك ينطقون وبجبروتك يتكلمون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ليعرفوا بني آدم قدرتك ومجد جلال ملكك.</a:t>
                      </a:r>
                      <a:r>
                        <a:rPr kumimoji="0" lang="ar-SA" sz="3600" b="0" i="0" u="none" strike="noStrike" cap="none" normalizeH="0" baseline="0">
                          <a:ln>
                            <a:noFill/>
                          </a:ln>
                          <a:solidFill>
                            <a:schemeClr val="bg1"/>
                          </a:solidFill>
                          <a:effectLst/>
                          <a:latin typeface="Arial" charset="0"/>
                          <a:cs typeface="Arial" charset="0"/>
                        </a:rPr>
                        <a:t> </a:t>
                      </a:r>
                      <a:r>
                        <a:rPr kumimoji="0" lang="ar-SA" sz="3400" b="1" i="0" u="none" strike="noStrike" cap="none" normalizeH="0" baseline="0">
                          <a:ln>
                            <a:noFill/>
                          </a:ln>
                          <a:solidFill>
                            <a:schemeClr val="bg1"/>
                          </a:solidFill>
                          <a:effectLst/>
                          <a:latin typeface="Arial" charset="0"/>
                          <a:cs typeface="Arial" charset="0"/>
                        </a:rPr>
                        <a:t>هللويا.</a:t>
                      </a:r>
                      <a:r>
                        <a:rPr kumimoji="0" lang="ar-SA" sz="3400" b="0" i="0" u="none" strike="noStrike" cap="none" normalizeH="0" baseline="0">
                          <a:ln>
                            <a:noFill/>
                          </a:ln>
                          <a:solidFill>
                            <a:schemeClr val="bg1"/>
                          </a:solidFill>
                          <a:effectLst/>
                          <a:latin typeface="Arial" charset="0"/>
                          <a:cs typeface="Arial" charset="0"/>
                        </a:rPr>
                        <a:t> </a:t>
                      </a:r>
                      <a:endParaRPr kumimoji="0" lang="ar-EG" sz="3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fr-CA" sz="3200" b="0" i="0" u="sng" strike="noStrike" cap="none" normalizeH="0" baseline="0">
                          <a:ln>
                            <a:noFill/>
                          </a:ln>
                          <a:solidFill>
                            <a:srgbClr val="FF9933"/>
                          </a:solidFill>
                          <a:effectLst/>
                          <a:latin typeface="Arial" charset="0"/>
                          <a:cs typeface="Times New Roman" pitchFamily="18" charset="0"/>
                        </a:rPr>
                        <a:t> </a:t>
                      </a:r>
                      <a:r>
                        <a:rPr kumimoji="0" lang="en-US" sz="3600" b="0" i="0" u="sng" strike="noStrike" cap="none" normalizeH="0" baseline="0">
                          <a:ln>
                            <a:noFill/>
                          </a:ln>
                          <a:solidFill>
                            <a:srgbClr val="FF9933"/>
                          </a:solidFill>
                          <a:effectLst/>
                          <a:latin typeface="Arial" charset="0"/>
                          <a:cs typeface="Times New Roman" pitchFamily="18" charset="0"/>
                        </a:rPr>
                        <a:t>145:10-12</a:t>
                      </a:r>
                      <a:endParaRPr kumimoji="0" lang="en-US"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Tes fidèles te béniront.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Ils diront la gloire de ton règne et parleront de ta prouesse,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en révélant aux hommes tes prouesses,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r>
                        <a:rPr kumimoji="0" lang="en-US" sz="2400" b="0" i="0" u="none" strike="noStrike" cap="none" normalizeH="0" baseline="0">
                          <a:ln>
                            <a:noFill/>
                          </a:ln>
                          <a:solidFill>
                            <a:schemeClr val="bg1"/>
                          </a:solidFill>
                          <a:effectLst/>
                          <a:latin typeface="Arial" charset="0"/>
                          <a:cs typeface="Arial" charset="0"/>
                        </a:rPr>
                        <a:t>.</a:t>
                      </a:r>
                      <a:endParaRPr kumimoji="0" lang="fr-CA"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Psalms145:10-12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Your saints shall bless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They shall speak of the glory of Your kingdom, and talk of Your power,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To make known to the sons of men His mighty acts.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62509" name="Rectangle 13"/>
          <p:cNvSpPr>
            <a:spLocks noGrp="1" noChangeArrowheads="1"/>
          </p:cNvSpPr>
          <p:nvPr>
            <p:ph type="ctrTitle"/>
          </p:nvPr>
        </p:nvSpPr>
        <p:spPr/>
        <p:txBody>
          <a:bodyPr/>
          <a:lstStyle/>
          <a:p>
            <a:r>
              <a:rPr lang="en-US" sz="1000"/>
              <a:t>23pm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3522" name="Group 2"/>
          <p:cNvGraphicFramePr>
            <a:graphicFrameLocks noGrp="1"/>
          </p:cNvGraphicFramePr>
          <p:nvPr/>
        </p:nvGraphicFramePr>
        <p:xfrm>
          <a:off x="34925" y="44450"/>
          <a:ext cx="9145588" cy="6842506"/>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 12 - 23</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الايام خرج الى الجبل ليصلّي.وقضى الليل كله في الصلاة 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كان النهار دعا تلاميذه واختار منهم اثني عشر الذين سماهم ايضا رسلا.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6:12-23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t>
                      </a:r>
                      <a:r>
                        <a:rPr kumimoji="0" lang="fr-FR" sz="2800" b="0" i="0" u="none" strike="noStrike" cap="none" normalizeH="0" baseline="0">
                          <a:ln>
                            <a:noFill/>
                          </a:ln>
                          <a:solidFill>
                            <a:schemeClr val="bg1"/>
                          </a:solidFill>
                          <a:effectLst/>
                          <a:latin typeface="Arial" charset="0"/>
                          <a:cs typeface="Arial" charset="0"/>
                        </a:rPr>
                        <a:t>En ces jours-là,  Jésus s'en alla dans la montagne pour prier et il passa la nuit à prier Dieu; puis,13 le jour venu, il appela ses disciples et en choisit douze, auxquels il donna la nom d'apôtres: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6:12-23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it came to pass in those days that He went out to the mountain to pray, and continued all night in prayer to God. 13 And when it was day, He called His disciples to Himself; and from them He chose twelve whom He also named apostles: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63533" name="Rectangle 13"/>
          <p:cNvSpPr>
            <a:spLocks noGrp="1" noChangeArrowheads="1"/>
          </p:cNvSpPr>
          <p:nvPr>
            <p:ph type="ctrTitle"/>
          </p:nvPr>
        </p:nvSpPr>
        <p:spPr/>
        <p:txBody>
          <a:bodyPr/>
          <a:lstStyle/>
          <a:p>
            <a:r>
              <a:rPr lang="en-US" sz="1000"/>
              <a:t>23m</a:t>
            </a:r>
          </a:p>
        </p:txBody>
      </p:sp>
    </p:spTree>
  </p:cSld>
  <p:clrMapOvr>
    <a:masterClrMapping/>
  </p:clrMapOvr>
</p:sld>
</file>

<file path=ppt/slides/slide1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4546" name="Group 2"/>
          <p:cNvGraphicFramePr>
            <a:graphicFrameLocks noGrp="1"/>
          </p:cNvGraphicFramePr>
          <p:nvPr/>
        </p:nvGraphicFramePr>
        <p:xfrm>
          <a:off x="-36513" y="44450"/>
          <a:ext cx="9217026" cy="6119813"/>
        </p:xfrm>
        <a:graphic>
          <a:graphicData uri="http://schemas.openxmlformats.org/drawingml/2006/table">
            <a:tbl>
              <a:tblPr rtl="1"/>
              <a:tblGrid>
                <a:gridCol w="4392613">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الذي سماه ايضا بطرس واندراوس اخاه.يعقوب ويوحنا.فيلبس وبرثولماوس.متّى وتوما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يعقوب بن حلفى وسمعان الذي يدعى الغيور.</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يهوذا اخا يعقوب ويهوذا الاسخريوطي الذي صار مسلما ايضا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Simon, auquel il donna le nom de Pierre, André son frère, Jacques, Jean, Philippe, Barthélémy, 15 Matthieu, Thomas, Jacques fils d'Alphée, Simon qu'on appelait le zélote, Judas fils de Jacques et 16 Judas Iscarioth qui devint traître.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Simon, whom He also named Peter, and Andrew his brother; James and John; Philip and Bartholomew; 15 Matthew and Thomas; James the son of Alphaeus, and Simon called the Zealot; 16 Judas the son of James, and Judas Iscariot who also became a traitor.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5570" name="Group 2"/>
          <p:cNvGraphicFramePr>
            <a:graphicFrameLocks noGrp="1"/>
          </p:cNvGraphicFramePr>
          <p:nvPr/>
        </p:nvGraphicFramePr>
        <p:xfrm>
          <a:off x="34925" y="44450"/>
          <a:ext cx="9145588" cy="611981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6594" name="Group 2"/>
          <p:cNvGraphicFramePr>
            <a:graphicFrameLocks noGrp="1"/>
          </p:cNvGraphicFramePr>
          <p:nvPr/>
        </p:nvGraphicFramePr>
        <p:xfrm>
          <a:off x="34925" y="44450"/>
          <a:ext cx="9145588" cy="5830888"/>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 وكل الجمع طلبوا ان يلمسوه لان قوة كانت تخرج منه وتشفي الجميع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et toute la foule cherchait à le toucher, parce qu'une force sortait de lui et les guérissait tous.</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7618" name="Group 2"/>
          <p:cNvGraphicFramePr>
            <a:graphicFrameLocks noGrp="1"/>
          </p:cNvGraphicFramePr>
          <p:nvPr/>
        </p:nvGraphicFramePr>
        <p:xfrm>
          <a:off x="107950" y="44450"/>
          <a:ext cx="9072563" cy="61198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Alors, levant les yeux sur ses disciples, Jésus dit: "Heureux, vous les pauvres: le Royaume de Dieu est à vous.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8642" name="Group 2"/>
          <p:cNvGraphicFramePr>
            <a:graphicFrameLocks noGrp="1"/>
          </p:cNvGraphicFramePr>
          <p:nvPr/>
        </p:nvGraphicFramePr>
        <p:xfrm>
          <a:off x="34925" y="44450"/>
          <a:ext cx="9145588" cy="636968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21Heureux, vous qui avez faim maintenant: vous serez rassasiés. Heureux, vous qui pleurez maintenant: vous rirez. 22 Heureux êtes-vous lorsque les hommes vous haïssent, lorsqu'ils vous rejettent, et qu'ils insultent et proscrivent votre nom comme infâme, à cause du Fils de l'homme.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9666" name="Group 2"/>
          <p:cNvGraphicFramePr>
            <a:graphicFrameLocks noGrp="1"/>
          </p:cNvGraphicFramePr>
          <p:nvPr/>
        </p:nvGraphicFramePr>
        <p:xfrm>
          <a:off x="34925" y="44450"/>
          <a:ext cx="9001125" cy="5911851"/>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62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069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57069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57069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57069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2738" name="Group 2"/>
          <p:cNvGraphicFramePr>
            <a:graphicFrameLocks noGrp="1"/>
          </p:cNvGraphicFramePr>
          <p:nvPr/>
        </p:nvGraphicFramePr>
        <p:xfrm>
          <a:off x="34925" y="-26988"/>
          <a:ext cx="9217025" cy="6410326"/>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a:t>
                      </a:r>
                      <a:r>
                        <a:rPr kumimoji="0" lang="ar-EG" sz="3600" b="0" i="0" u="sng" strike="noStrike" cap="none" normalizeH="0" baseline="0">
                          <a:ln>
                            <a:noFill/>
                          </a:ln>
                          <a:solidFill>
                            <a:srgbClr val="FF9933"/>
                          </a:solidFill>
                          <a:effectLst/>
                          <a:latin typeface="Arial" charset="0"/>
                          <a:cs typeface="Arial" charset="0"/>
                        </a:rPr>
                        <a:t>بولس الرسول الى أهل رومية</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10 :4- 18</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غاية الناموس هي المسيح للبر لكل من يؤمن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موسى يكتب في البر الذي بالناموس ان الانسان الذي يفعلها سيحيا بها.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Romains</a:t>
                      </a:r>
                      <a:r>
                        <a:rPr kumimoji="0" lang="en-US" sz="3200" b="0" i="0" u="sng" strike="noStrike" cap="none" normalizeH="0" baseline="0">
                          <a:ln>
                            <a:noFill/>
                          </a:ln>
                          <a:solidFill>
                            <a:srgbClr val="FF9933"/>
                          </a:solidFill>
                          <a:effectLst/>
                          <a:latin typeface="Arial" charset="0"/>
                          <a:cs typeface="Times New Roman" pitchFamily="18" charset="0"/>
                        </a:rPr>
                        <a:t> 10 : 4 - 18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la fin de la loi, c'est Christ, pour que soit donnée la justice à tout homme qui croit. 5  Moïse lui-même écrit de la justice  qui vient de la loi: L'homme qui l'accomplira vivra par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Romans 10:4-18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Christ is the end of the law for righteousness to everyone who believes. 5 For Moses writes about the righteousness which is of the law,The man who does those things shall live by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72749" name="Rectangle 13"/>
          <p:cNvSpPr>
            <a:spLocks noGrp="1" noChangeArrowheads="1"/>
          </p:cNvSpPr>
          <p:nvPr>
            <p:ph type="ctrTitle"/>
          </p:nvPr>
        </p:nvSpPr>
        <p:spPr/>
        <p:txBody>
          <a:bodyPr/>
          <a:lstStyle/>
          <a:p>
            <a:r>
              <a:rPr lang="en-US" sz="1000"/>
              <a:t>23p</a:t>
            </a:r>
          </a:p>
        </p:txBody>
      </p:sp>
    </p:spTree>
  </p:cSld>
  <p:clrMapOvr>
    <a:masterClrMapping/>
  </p:clrMapOvr>
</p:sld>
</file>

<file path=ppt/slides/slide1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3762" name="Group 2"/>
          <p:cNvGraphicFramePr>
            <a:graphicFrameLocks noGrp="1"/>
          </p:cNvGraphicFramePr>
          <p:nvPr/>
        </p:nvGraphicFramePr>
        <p:xfrm>
          <a:off x="34925" y="44450"/>
          <a:ext cx="9145588" cy="61214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البر الذي بالايمان فيقول هكذا لا تقل في قلبك من يصعد الى السماء اي ليحدر المسيح. او من يهبط الى الهاوية اي ليصعد المسيح من الاموات.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la justice qui vient de la foi parle ainsi: Ne dis pas dans ton coeur: Qui montera au ciel? Ce serait en faire descendre Christ; ni: Qui descendra dans l'abîme? 7 Ce serait faire remonter Christ d'entre les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the righteousness of faith speaks in this way, Do not say in your heart, "Who will ascend into heaven?' '' (that is, to bring Christ down from above) 7 or, "Who will descend into the abyss?' '' (that is, to bring Christ up from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4786" name="Group 2"/>
          <p:cNvGraphicFramePr>
            <a:graphicFrameLocks noGrp="1"/>
          </p:cNvGraphicFramePr>
          <p:nvPr/>
        </p:nvGraphicFramePr>
        <p:xfrm>
          <a:off x="34925" y="44450"/>
          <a:ext cx="9145588" cy="6339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ماذا يقول.الكلمة قريبة منك في فمك وفي قلبك اي كلمة الايمان التي نكرز بها. لانك ان اعترفت بفمك بالرب يسوع وآمنت بقلبك ان الله اقامه من الاموات خلصت.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Que dit-elle donc? Tout près de toi est la parole, dans ta bouche et dans ton coeur. 9 Cette parole, c'est la parole de la foi que nous proclamons. Si, de ta bouche, tu confesses que Jésus est Seigneur et si, dans ton coeur, tu crois que Dieu l'a ressuscité des morts, tu seras sauvé.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what does it say? The word is near you, in your mouth and in your heart'' (that is, the word of faith which we preach): 9 that if you confess with your mouth the Lord Jesus and believe in your heart that God has raised Him from the dead, you will be saved.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5810" name="Group 2"/>
          <p:cNvGraphicFramePr>
            <a:graphicFrameLocks noGrp="1"/>
          </p:cNvGraphicFramePr>
          <p:nvPr/>
        </p:nvGraphicFramePr>
        <p:xfrm>
          <a:off x="34925" y="44450"/>
          <a:ext cx="9145588" cy="676656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القلب يؤمن به للبر والفم يعترف به للخلاص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الكتاب يقول كل من يؤمن به لا يخزى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لانه لا فرق بين اليهودي واليوناني لان ربا واحدا للجميع غنيا لجميع الذين يدعون به.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croire dans son coeur conduit à la justice et confesser de sa bouche conduit au salut. 11 Car l'Écriture dit: Quiconque croit en lui ne sera pas confondu. 12 Ainsi, il n'y a pas de différence entre Juif et Grec: tous ont le même Seigneur, riche envers tous ceux qui l'invoquent.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with the heart one believes unto righteousness, and with the mouth confession is made unto salvation. 11 For the Scripture says, Whoever believes on Him will not be put to shame.'' 12 For there is no distinction between Jew and Greek, for the same Lord over all is rich to all who call upon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6834" name="Group 2"/>
          <p:cNvGraphicFramePr>
            <a:graphicFrameLocks noGrp="1"/>
          </p:cNvGraphicFramePr>
          <p:nvPr/>
        </p:nvGraphicFramePr>
        <p:xfrm>
          <a:off x="34925" y="115888"/>
          <a:ext cx="9145588" cy="594296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من يدعو باسم الرب يخلص. فكيف يدعون بمن لم يؤمنوا به.وكيف يؤمنون بمن لم يسمعوا به.وكيف يسمعون بلا كارز.</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effet, quiconque invoquera le nom du Seigneur sera sauvé.14 Or, comment l'invoqueraient-ils, sans avoir cru en lui? Et comment croiraient-ils en lui, sans l'avoir entendu? Et comment l'entendraient-ils, si personne ne le proclame?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whoever calls on the name of the Lord shall be saved.'' 14 How then shall they call on Him in whom they have not believed? And how shall they believe in Him of whom they have not heard? And how shall they hear without a preacher?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7858" name="Group 2"/>
          <p:cNvGraphicFramePr>
            <a:graphicFrameLocks noGrp="1"/>
          </p:cNvGraphicFramePr>
          <p:nvPr/>
        </p:nvGraphicFramePr>
        <p:xfrm>
          <a:off x="34925" y="44450"/>
          <a:ext cx="9145588" cy="633984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وكيف يكرزون ان لم يرسلوا.كما هو مكتوب ما اجمل اقدام المبشرين بالسلام المبشرين بالخيرات. لكن ليس الجميع قد اطاعوا الانجيل لان اشعياء يقول يا رب من صدق خبرنا.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comment le proclamer, sans être envoyé? Aussi est-il écrit: Qu'ils sont beaux les pieds de ceux qui annoncent de bonnes nouvelles! 16 Mais tous n'ont pas obéi à l'Évangile.  Esaïe dit en effet: Seigneur, qui a cru à notre prédication?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how shall they preach unless they are sent? As it is written: How beautiful are the feet of those who preach the gospel of peace, who bring glad tidings of good things!'' 16 But they have not all obeyed the gospel. For Isaiah says, Lord, who has believed our report?''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8882" name="Group 2"/>
          <p:cNvGraphicFramePr>
            <a:graphicFrameLocks noGrp="1"/>
          </p:cNvGraphicFramePr>
          <p:nvPr/>
        </p:nvGraphicFramePr>
        <p:xfrm>
          <a:off x="34925" y="44450"/>
          <a:ext cx="9145588" cy="6172772"/>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اذا الايمان بالخبر والخبر بكلمة الله. لكنني اقول ألعلهم لم يسمعوا.</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بلى.الى كل الارض خرج صوتهم والى اقاصي المسكونة اقوالهم.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Ainsi la foi vient de la prédication et la prédication c'est l'annonce de la parole du Christ. 18 Je demande alors: N'auraient-ils pas entendu? Mais si! Par toute la terre a retenti leur voix et jusqu'aux extrémités du monde leurs paroles.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then faith comes by hearing, and hearing by the word of God. 18 But I say, have they not heard? Yes indeed: Their sound has gone out to all the earth, and their words to the ends of the world."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990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093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5809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58093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2978" name="Group 2"/>
          <p:cNvGraphicFramePr>
            <a:graphicFrameLocks noGrp="1"/>
          </p:cNvGraphicFramePr>
          <p:nvPr/>
        </p:nvGraphicFramePr>
        <p:xfrm>
          <a:off x="34925" y="-26988"/>
          <a:ext cx="9217025" cy="6705600"/>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بطرس الثانية (1 : 12 – 21 )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اهمل ان اذكّركم دائما بهذه الامور وان كنتم عالمين ومثبتين في الحق الحاضر.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ولكني احسبه حقا ما دمت في هذا المسكن ان انهضكم بالتذكرة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2 Pierre 1 : 12 - 21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t>
                      </a:r>
                      <a:r>
                        <a:rPr kumimoji="0" lang="fr-FR" sz="2800" b="0" i="0" u="none" strike="noStrike" cap="none" normalizeH="0" baseline="0">
                          <a:ln>
                            <a:noFill/>
                          </a:ln>
                          <a:solidFill>
                            <a:schemeClr val="bg1"/>
                          </a:solidFill>
                          <a:effectLst/>
                          <a:latin typeface="Arial" charset="0"/>
                          <a:cs typeface="Arial" charset="0"/>
                        </a:rPr>
                        <a:t>Aussi ai-je l'intention de toujours vous rappeler cela, bien que vous le sachiez et que vous demeuriez fermes dans la vérité présente.13 Mais je crois juste, tant que je suis ici-bas, de vous tenir en éveil par mes rappels,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Peter 1:12-21</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12</a:t>
                      </a:r>
                      <a:r>
                        <a:rPr kumimoji="0" lang="en-US" sz="2800" b="0" i="0" u="none" strike="noStrike" cap="none" normalizeH="0" baseline="0">
                          <a:ln>
                            <a:noFill/>
                          </a:ln>
                          <a:solidFill>
                            <a:schemeClr val="bg1"/>
                          </a:solidFill>
                          <a:effectLst/>
                          <a:latin typeface="Arial" charset="0"/>
                          <a:cs typeface="Arial" charset="0"/>
                        </a:rPr>
                        <a:t> For this reason I will not be negligent to remind you always of these things, though you know and are established in the present truth. 13 Yes, I think it is right, as long as I am in this tent, to stir you up by reminding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82989" name="Rectangle 13"/>
          <p:cNvSpPr>
            <a:spLocks noGrp="1" noChangeArrowheads="1"/>
          </p:cNvSpPr>
          <p:nvPr>
            <p:ph type="ctrTitle"/>
          </p:nvPr>
        </p:nvSpPr>
        <p:spPr/>
        <p:txBody>
          <a:bodyPr/>
          <a:lstStyle/>
          <a:p>
            <a:r>
              <a:rPr lang="en-US" sz="1000"/>
              <a:t>23c</a:t>
            </a:r>
          </a:p>
        </p:txBody>
      </p:sp>
    </p:spTree>
  </p:cSld>
  <p:clrMapOvr>
    <a:masterClrMapping/>
  </p:clrMapOvr>
</p:sld>
</file>

<file path=ppt/slides/slide1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4002" name="Group 2"/>
          <p:cNvGraphicFramePr>
            <a:graphicFrameLocks noGrp="1"/>
          </p:cNvGraphicFramePr>
          <p:nvPr/>
        </p:nvGraphicFramePr>
        <p:xfrm>
          <a:off x="34925" y="44450"/>
          <a:ext cx="9145588" cy="5871528"/>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عالما ان خلع مسكني قريب كما اعلن لي ربنا يسوع المسيح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فأجتهد ايضا ان تكونوا بعد خروجي تتذكرون كل حين بهذه الامور.</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sachant qu'il est proche pour moi le moment de la séparation, comme notre Seigneur Jésus Christ me l'a fait connaître; 15 mais je veillerai soigneusement à ce qu'après mon départ vous ayez la possibilité, en toute occasion, de conserver le souvenir de ces enseignements.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knowing that shortly I must put off my tent, just as our Lord Jesus Christ showed me. 15 Moreover I will be careful to ensure that you always have a reminder of these things after my decease.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5026" name="Group 2"/>
          <p:cNvGraphicFramePr>
            <a:graphicFrameLocks noGrp="1"/>
          </p:cNvGraphicFramePr>
          <p:nvPr/>
        </p:nvGraphicFramePr>
        <p:xfrm>
          <a:off x="34925" y="44450"/>
          <a:ext cx="9145588" cy="597852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لم نتبع خرافات مصنعة اذ عرّفناكم بقوة ربنا يسوع المسيح ومجيئه بل قد كنا معاينين عظمته.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effet, ce n'est pas en nous mettant à la traîne de fables sophistiquées que nous vous avons fait connaître la venue puissante de notre Seigneur Jésus Christ, mais pour l'avoir vu de nos yeux dans tout son éclat.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we did not follow cunningly devised fables when we made known to you the power and coming of our Lord Jesus Christ, but were eyewitnesses of His majesty.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6050" name="Group 2"/>
          <p:cNvGraphicFramePr>
            <a:graphicFrameLocks noGrp="1"/>
          </p:cNvGraphicFramePr>
          <p:nvPr/>
        </p:nvGraphicFramePr>
        <p:xfrm>
          <a:off x="34925" y="44450"/>
          <a:ext cx="9145588" cy="63696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اخذ من الله الآب كرامة ومجدا اذ اقبل عليه صوت كهذا من المجد الاسنى هذا هو ابني الحبيب الذي انا سررت به.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ونحن سمعنا هذا الصوت مقبلا من السماء اذ كنا معه في الجبل المقدس.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Car il reçut de Dieu le Père honneur et gloire, quand la voix venue de la splendeur magnifique de Dieu lui dit: "Celui-ci est mon Fils bien-aimé, celui qu'il m'a plu de choisir. 18  Et cette voix, nous-mêmes nous l'avons entendue venant du ciel quand nous étions avec lui sur la montagne sainte.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He received from God the Father honor and glory when such a voice came to Him from the Excellent Glory: This is My beloved Son, in whom I am well pleased.'' 18 And we heard this voice which came from heaven when we were with Him on the holy mountain.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7074" name="Group 2"/>
          <p:cNvGraphicFramePr>
            <a:graphicFrameLocks noGrp="1"/>
          </p:cNvGraphicFramePr>
          <p:nvPr/>
        </p:nvGraphicFramePr>
        <p:xfrm>
          <a:off x="34925" y="44450"/>
          <a:ext cx="9145588" cy="6049963"/>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وعندنا الكلمة النبوية وهي اثبت التي تفعلون حسنا ان انتبهتم اليها كما الى سراج منير في موضع مظلم الى ان ينفجر النهار ويطلع كوكب الصبح في قلوبكم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De plus, nous avons la parole des prophètes qui est la solidité même, sur laquelle vous avez raison de fixer votre regard comme sur une lampe brillant dans un lieu obscur, jusqu'à ce que luise le jour et que l'étoile du matin se lève dans vos coeurs.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8098" name="Group 2"/>
          <p:cNvGraphicFramePr>
            <a:graphicFrameLocks noGrp="1"/>
          </p:cNvGraphicFramePr>
          <p:nvPr/>
        </p:nvGraphicFramePr>
        <p:xfrm>
          <a:off x="34925" y="115888"/>
          <a:ext cx="9145588" cy="6484684"/>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عالمين هذا اولا ان كل نبوة الكتاب ليست من تفسير خاص.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لانه لم تأت نبوة قط بمشيئة انسان بل تكلم اناس الله القديسون مسوقين من الروح القدس</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4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912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014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5901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59014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59014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2194" name="Group 2"/>
          <p:cNvGraphicFramePr>
            <a:graphicFrameLocks noGrp="1"/>
          </p:cNvGraphicFramePr>
          <p:nvPr/>
        </p:nvGraphicFramePr>
        <p:xfrm>
          <a:off x="34925" y="44450"/>
          <a:ext cx="9074150" cy="682942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33"/>
                          </a:solidFill>
                          <a:effectLst/>
                          <a:latin typeface="Arial" charset="0"/>
                          <a:cs typeface="Arial" charset="0"/>
                        </a:rPr>
                        <a:t>3 : 1 – 16 </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وصعد بطرس ويوحنا معا الى الهيكل في ساعة الصلاة التاسعة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رجل اعرج من بطن امه يحمل.كانوا يضعونه كل يوم عند باب الهيكل الذي يقال له الجميل ليسأل صدقة من الذين يدخلون الهيكل.</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400" b="0" i="0" u="sng" strike="noStrike" cap="none" normalizeH="0" baseline="0">
                          <a:ln>
                            <a:noFill/>
                          </a:ln>
                          <a:solidFill>
                            <a:srgbClr val="FF9933"/>
                          </a:solidFill>
                          <a:effectLst/>
                          <a:latin typeface="Arial" charset="0"/>
                          <a:cs typeface="Times New Roman" pitchFamily="18" charset="0"/>
                        </a:rPr>
                        <a:t>Actes 3 : 1 - 16</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1Pierre et Jean montaient au temple pour la prière de trois heures de l'après-midi. 2 On y portait un homme qui était infirme depuis sa naissance - chaque jour on l'installait à la porte du temple dite "La Belle Porte" pour demander l'aumône à ceux qui pénétraient dans le temple.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0000"/>
                        </a:lnSpc>
                        <a:spcBef>
                          <a:spcPct val="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Acts 3 : 1 -16 </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Peter and John went up together to the temple at the hour of prayer, the ninth hour. 2 And a certain man lame from his mother's womb was carried, whom they laid daily at the gate of the temple which is called Beautiful, to ask alms from those who entered the temple;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92205" name="Rectangle 13"/>
          <p:cNvSpPr>
            <a:spLocks noGrp="1" noChangeArrowheads="1"/>
          </p:cNvSpPr>
          <p:nvPr>
            <p:ph type="ctrTitle"/>
          </p:nvPr>
        </p:nvSpPr>
        <p:spPr/>
        <p:txBody>
          <a:bodyPr/>
          <a:lstStyle/>
          <a:p>
            <a:r>
              <a:rPr lang="en-US" sz="1000"/>
              <a:t>23a</a:t>
            </a:r>
          </a:p>
        </p:txBody>
      </p:sp>
    </p:spTree>
  </p:cSld>
  <p:clrMapOvr>
    <a:masterClrMapping/>
  </p:clrMapOvr>
</p:sld>
</file>

<file path=ppt/slides/slide1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3218" name="Group 2"/>
          <p:cNvGraphicFramePr>
            <a:graphicFrameLocks noGrp="1"/>
          </p:cNvGraphicFramePr>
          <p:nvPr/>
        </p:nvGraphicFramePr>
        <p:xfrm>
          <a:off x="34925" y="115888"/>
          <a:ext cx="9145588" cy="583406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 لما رأى بطرس ويوحنا مزمعين ان يدخلا الهيكل سأل ليأخذ صدقة. فتفرس فيه بطرس مع يوحنا وقال انظر الينا.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Quand il vit Pierre et Jean qui allaient entrer dans le temple, il les sollicita pour obtenir une aumône. 4  Pierre alors, ainsi que Jean, le fixa et lui dit: "Regarde-nous!" 5 L'homme les observait, car il s'attendait à obtenir d'eux quelque chose.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who, seeing Peter and John about to go into the temple, asked for alms. 4 And fixing his eyes on him, with John, Peter said, Look at us.'' 5 So he gave them his attention, expecting to receive something from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4242" name="Group 2"/>
          <p:cNvGraphicFramePr>
            <a:graphicFrameLocks noGrp="1"/>
          </p:cNvGraphicFramePr>
          <p:nvPr/>
        </p:nvGraphicFramePr>
        <p:xfrm>
          <a:off x="107950" y="115888"/>
          <a:ext cx="9072563" cy="5913120"/>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فلاحظهما منتظرا ان يأخذ منهما شيئا. فقال بطرس ليس لي فضة ولا ذهب ولكن الذي لي فاياه اعطيك.باسم يسوع المسيح الناصري قم وامش.وامسكه بيده اليمنى واقامه ففي الحال تشددت رجلاه وكعباه</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Pierre lui dit: "De l'or ou de l'argent, je n'en ai pas; mais ce que j'ai, je te le donne: au nom de Jésus Christ, le Nazaréen, marche. 7  Et, le prenant par la main droite, il le fit lever.A l'instant même les pieds et les chevilles de l'homme s'affermirent;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Then Peter said, Silver and gold I do not have, but what I do have I give you: In the name of Jesus Christ of Nazareth, rise up and walk.'' 7 And he took him by the right hand and lifted him up, and immediately his feet and ankle bones received strength.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5266" name="Group 2"/>
          <p:cNvGraphicFramePr>
            <a:graphicFrameLocks noGrp="1"/>
          </p:cNvGraphicFramePr>
          <p:nvPr/>
        </p:nvGraphicFramePr>
        <p:xfrm>
          <a:off x="34925" y="44450"/>
          <a:ext cx="9145588" cy="61214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فوثب ووقف وصار يمشي ودخل معهما الى الهيكل وهو يمشي ويطفر ويسبح الله. وابصره جميع الشعب وهو يمشي ويسبح الله.</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d'un bond il fut debout et marchait; il entra avec eux dans le temple, marchant, bondissant et louant Dieu. 9 Et tout le peuple le vit marcher et louer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he, leaping up, stood and walked and entered the temple with them-- walking, leaping, and praising God. 9 And all the people saw him walking and praising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6290" name="Group 2"/>
          <p:cNvGraphicFramePr>
            <a:graphicFrameLocks noGrp="1"/>
          </p:cNvGraphicFramePr>
          <p:nvPr/>
        </p:nvGraphicFramePr>
        <p:xfrm>
          <a:off x="-36513" y="44450"/>
          <a:ext cx="9217026" cy="6931152"/>
        </p:xfrm>
        <a:graphic>
          <a:graphicData uri="http://schemas.openxmlformats.org/drawingml/2006/table">
            <a:tbl>
              <a:tblPr rtl="1"/>
              <a:tblGrid>
                <a:gridCol w="4464050">
                  <a:extLst>
                    <a:ext uri="{9D8B030D-6E8A-4147-A177-3AD203B41FA5}">
                      <a16:colId xmlns:a16="http://schemas.microsoft.com/office/drawing/2014/main" val="20000"/>
                    </a:ext>
                  </a:extLst>
                </a:gridCol>
                <a:gridCol w="4752976">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وعرفوه انه هو الذي كان يجلس لاجل الصدقة على باب الهيكل الجميل فامتلأوا دهشة وحيرة مما حدث 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وبينما كان الرجل الاعرج الذي شفي متمسكا ببطرس ويوحنا تراكض اليهم جميع الشعب الى الرواق الذي يقال له رواق سليمان وهم مندهشون.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On le reconnaissait: c'était bien lui qui se tenait, pour mendier, à la Belle Porte du temple. Et les gens se trouvèrent complètement stupéfaits et désorientés par ce qui lui était arrivé. 11 L'homme ne lâchait plus Pierre et Jean; tout le peuple accourut autour  d'eux, stupéfait, au "portique de Salomon".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Then they knew that it was he who sat begging alms at the Beautiful Gate of the temple; and they were filled with wonder and amazement at what had happened to him. 11 Now as the lame man who was healed held on to Peter and John, all the people ran together to them in the porch which is called Solomon's, greatly amazed.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7314" name="Group 2"/>
          <p:cNvGraphicFramePr>
            <a:graphicFrameLocks noGrp="1"/>
          </p:cNvGraphicFramePr>
          <p:nvPr/>
        </p:nvGraphicFramePr>
        <p:xfrm>
          <a:off x="34925" y="44450"/>
          <a:ext cx="9145588" cy="597852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بطرس ذلك اجاب الشعب ايها الرجال الاسرائيليون ما بالكم تتعجبون من هذا ولماذا تشخصون الينا كاننا بقوتنا او تقوانا قد جعلنا هذا يمشي.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cette vue, Pierre s'adressa au peuple: "Israélites, pourquoi nous fixer, nous, comme si c'était par notre puissance ou notre piété personnelles que nous avions fait marcher cet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Peter saw it, he responded to the people: Men of Israel, why do you marvel at this? Or why look so intently at us, as though by our own power or godliness we had made this man walk?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8338" name="Group 2"/>
          <p:cNvGraphicFramePr>
            <a:graphicFrameLocks noGrp="1"/>
          </p:cNvGraphicFramePr>
          <p:nvPr/>
        </p:nvGraphicFramePr>
        <p:xfrm>
          <a:off x="-36513" y="44450"/>
          <a:ext cx="9217026"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اله ابراهيم واسحق ويعقوب اله آبائنا مجد فتاه يسوع الذي اسلمتموه انتم وانكرتموه امام وجه بيلاطس وهو حاكم باطلاقه.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 انتم انكرتم القدوس البار وطلبتم ان يوهب لكم رجل قاتل.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Le Dieu d'Abraham, d'Isaac et de Jacob, le Dieu de nos pères, a glorifié son Serviteur Jésus que vous,  vous aviez livré et que vous aviez refusé en présence de Pilate décidé, quant à lui, à le relâcher. 14 Vous avez refusé le Saint et le Juste et vous avez réclamé pour vous la grâce d'un meurtrier.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 God of Abraham, Isaac, and Jacob, the God of our fathers, glorified His Servant Jesus, whom you delivered up and denied in the presence of Pilate, when he was determined to let Him go. 14 But you denied the Holy One and the Just, and asked for a murderer to be granted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9362" name="Group 2"/>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ورئيس الحياة قتلتموه الذي اقامه الله من الاموات ونحن شهود لذلك.  وبالايمان باسمه شدد اسمه هذا الذي تنظرونه وتعرفونه والايمان الذي بواسطته اعطاه هذه الصحة امام جميعكم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Prince de la vie que vous avez fait mourir, Dieu l'a ressuscité des morts - nous en sommes les témoins.16 Grâce à la foi au nom de Jésus, ce Nom vient d'affermir cet homme que vous regardez et que vous connaissez: et la foi qui vient de Jésus a rendu à cet homme toute sa santé, en votre présence à tous.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killed the Prince of life, whom God raised from the dead, of which we are witnesses. 16 And His name, through faith in His name, has made this man strong, whom you see and know. Yes, the faith which comes through Him has given him this perfect soundness in the presence of you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038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141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243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3458" name="Group 2"/>
          <p:cNvGraphicFramePr>
            <a:graphicFrameLocks noGrp="1"/>
          </p:cNvGraphicFramePr>
          <p:nvPr/>
        </p:nvGraphicFramePr>
        <p:xfrm>
          <a:off x="34925" y="44450"/>
          <a:ext cx="9145588" cy="6511354"/>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Times New Roman" pitchFamily="18" charset="0"/>
                        </a:rPr>
                        <a:t>19:1,4</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السموات تحدث بمجد الله.والفلك يخبر بعمل يديه. في كل الارض خرج منطقهم والى اقصى المسكونة كلماتهم.جعل للشمس مسكنا فيها</a:t>
                      </a:r>
                      <a:r>
                        <a:rPr kumimoji="0" lang="ar-EG" sz="32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هللويا.</a:t>
                      </a:r>
                      <a:endParaRPr kumimoji="0" lang="en-CA"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19:1,4</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Les cieux racontent la gloire de Dieu, le firmament proclame l'oeuvre de ses mains.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4</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Leur harmonie éclate sur toute la terre et leur langage jusqu'au bout du monde,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The heavens declare the glory of God; and the firmament shows His handiwork.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Their line has gone out through all the earth, and their words to the end of the world.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03469" name="Rectangle 13"/>
          <p:cNvSpPr>
            <a:spLocks noGrp="1" noChangeArrowheads="1"/>
          </p:cNvSpPr>
          <p:nvPr>
            <p:ph type="ctrTitle"/>
          </p:nvPr>
        </p:nvSpPr>
        <p:spPr/>
        <p:txBody>
          <a:bodyPr/>
          <a:lstStyle/>
          <a:p>
            <a:r>
              <a:rPr lang="en-US" sz="1000"/>
              <a:t>23pg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4482" name="Group 2"/>
          <p:cNvGraphicFramePr>
            <a:graphicFrameLocks noGrp="1"/>
          </p:cNvGraphicFramePr>
          <p:nvPr/>
        </p:nvGraphicFramePr>
        <p:xfrm>
          <a:off x="34925" y="44450"/>
          <a:ext cx="9145588" cy="619442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متى( 10 : 1 – 15 )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دعا تلاميذه الاثني عشر واعطاهم سلطانا على ارواح نجسة حتى يخرجوها ويشفوا كل مرض وكل ضعف.</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00"/>
                          </a:solidFill>
                          <a:effectLst/>
                          <a:latin typeface="Arial" charset="0"/>
                          <a:cs typeface="Arial" charset="0"/>
                        </a:rPr>
                        <a:t>Matthieu 10:1-15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Ayant fait venir ses douze disciples, Jésus leur donna autorité sur les esprits impurs, pour qu'ils les chassent et qu'ils guérissent toute maladie et toute infirmité.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Matthew 10:1-15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when He had called His twelve disciples to Him, He gave them power over unclean spirits, to cast them out, and to heal all kinds of sickness and all kinds of disease.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04493" name="Rectangle 13"/>
          <p:cNvSpPr>
            <a:spLocks noGrp="1" noChangeArrowheads="1"/>
          </p:cNvSpPr>
          <p:nvPr>
            <p:ph type="ctrTitle"/>
          </p:nvPr>
        </p:nvSpPr>
        <p:spPr/>
        <p:txBody>
          <a:bodyPr/>
          <a:lstStyle/>
          <a:p>
            <a:r>
              <a:rPr lang="en-US" sz="1000"/>
              <a:t>23g</a:t>
            </a:r>
          </a:p>
        </p:txBody>
      </p:sp>
    </p:spTree>
  </p:cSld>
  <p:clrMapOvr>
    <a:masterClrMapping/>
  </p:clrMapOvr>
</p:sld>
</file>

<file path=ppt/slides/slide1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5506" name="Group 2"/>
          <p:cNvGraphicFramePr>
            <a:graphicFrameLocks noGrp="1"/>
          </p:cNvGraphicFramePr>
          <p:nvPr/>
        </p:nvGraphicFramePr>
        <p:xfrm>
          <a:off x="34925" y="44450"/>
          <a:ext cx="9145588" cy="6339840"/>
        </p:xfrm>
        <a:graphic>
          <a:graphicData uri="http://schemas.openxmlformats.org/drawingml/2006/table">
            <a:tbl>
              <a:tblPr rtl="1"/>
              <a:tblGrid>
                <a:gridCol w="4103688">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اسماء الاثني عشر رسولا فهي هذه.الاول سمعان الذي يقال له بطرس واندراوس اخوه.يعقوب بن زبدي ويوحنا اخوه. فيلبس وبرثولماوس</a:t>
                      </a:r>
                      <a:r>
                        <a:rPr kumimoji="0" lang="ar-EG" sz="3000" b="0" i="0" u="none" strike="noStrike" cap="none" normalizeH="0" baseline="0">
                          <a:ln>
                            <a:noFill/>
                          </a:ln>
                          <a:solidFill>
                            <a:schemeClr val="bg1"/>
                          </a:solidFill>
                          <a:effectLst/>
                          <a:latin typeface="Arial" charset="0"/>
                          <a:cs typeface="Arial" charset="0"/>
                        </a:rPr>
                        <a:t>.</a:t>
                      </a:r>
                      <a:r>
                        <a:rPr kumimoji="0" lang="ar-SA" sz="3000" b="0" i="0" u="none" strike="noStrike" cap="none" normalizeH="0" baseline="0">
                          <a:ln>
                            <a:noFill/>
                          </a:ln>
                          <a:solidFill>
                            <a:schemeClr val="bg1"/>
                          </a:solidFill>
                          <a:effectLst/>
                          <a:latin typeface="Arial" charset="0"/>
                          <a:cs typeface="Arial" charset="0"/>
                        </a:rPr>
                        <a:t>توما ومتى العشار.يعقوب بن حلفى ولباوس الملقب تداوس.</a:t>
                      </a:r>
                      <a:endParaRPr kumimoji="0" lang="ar-EG" sz="30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Voici les noms des douze apôtres. Le premier, Simon, que l'on appelle Pierre, et André, son frère; Jacques, fils de Zébédée, et Jean son frère; 3 Philippe et Barthélémy; Thomas et Matthieu le collecteur d'impôts; Jacques, fils d'Alphée et Thaddée;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Now the names of the twelve apostles are these: first, Simon, who is called Peter, and Andrew his brother; James the son of Zebedee, and John his brother; 3 Philip and Bartholomew; Thomas and Matthew the tax collector; James the son of Alphaeus, and Lebbaeus, whose surname was Thaddaeus;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6530" name="Group 2"/>
          <p:cNvGraphicFramePr>
            <a:graphicFrameLocks noGrp="1"/>
          </p:cNvGraphicFramePr>
          <p:nvPr/>
        </p:nvGraphicFramePr>
        <p:xfrm>
          <a:off x="34925" y="-26988"/>
          <a:ext cx="9145588" cy="682752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القانوي ويهوذا الاسخريوطي الذي اسلمه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هؤلاء الاثنا عشر ارسلهم يسوع واوصاهم قائلا.الى طريق امم لا تمضوا والى مدينة للسامريين لا تدخلوا.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 اذهبوا بالحري الى خراف بيت اسرائيل الضالة.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Simon le zélote et Judas Iscariote, celui-là même qui le livra. 5 Ces douze, Jésus les envoya en mission avec les instructions suivantes: "Ne prenez pas le chemin des païens et n'entrez pas dans une ville de Samaritains; 6 allez plutôt vers les brebis perdues de la maison d'Israël.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Simon the Canaanite, and Judas Iscariot, who also betrayed Him. 5 These twelve Jesus sent out and commanded them, saying: Do not go into the way of the Gentiles, and do not enter a city of the Samaritans. 6 But go rather to the lost sheep of the house of Israel.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7554" name="Group 2"/>
          <p:cNvGraphicFramePr>
            <a:graphicFrameLocks noGrp="1"/>
          </p:cNvGraphicFramePr>
          <p:nvPr/>
        </p:nvGraphicFramePr>
        <p:xfrm>
          <a:off x="34925" y="44450"/>
          <a:ext cx="9145588"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انتم ذاهبون اكرزوا قائلين انه قد اقترب ملكوت السموات. اشفوا مرضى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طهروا برصا.اقيموا موتى.اخرجوا شياطين.مجانا اخذتم مجانا اعطوا.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En chemin, proclamez que le Règne des cieux s'est approché. 8 Guérissez les malades, ressuscitez les morts, purifiez les lépreux, chassez les démons. Vous avez reçu gratuitement, donnez gratuitement.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as you go, preach, saying, "The kingdom of heaven is at hand.' 8 Heal the sick, cleanse the lepers, raise the dead, cast out demons. Freely you have received, freely give.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8578" name="Group 2"/>
          <p:cNvGraphicFramePr>
            <a:graphicFrameLocks noGrp="1"/>
          </p:cNvGraphicFramePr>
          <p:nvPr/>
        </p:nvGraphicFramePr>
        <p:xfrm>
          <a:off x="34925" y="44450"/>
          <a:ext cx="9145588" cy="5689601"/>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تقتنوا ذهبا ولا فضة ولا نحاسا في مناطقكم. ولا مزودا للطريق ولا ثوبين ولا احذية ولا عصا.لان الفاعل مستحق طعامه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9 Ne vous procurez ni or, ni argent, ni monnaie à mettre dans vos ceintures, 10 ni sac pour la route, ni deux tuniques, ni sandales ni bâton, car l'ouvrier a droit à sa nourriture.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Provide neither gold nor silver nor copper in your money belts, 10 nor bag for your journey, nor two tunics, nor sandals, nor staffs; for a worker is worthy of his food.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9602" name="Group 2"/>
          <p:cNvGraphicFramePr>
            <a:graphicFrameLocks noGrp="1"/>
          </p:cNvGraphicFramePr>
          <p:nvPr/>
        </p:nvGraphicFramePr>
        <p:xfrm>
          <a:off x="34925" y="-26988"/>
          <a:ext cx="9145588" cy="6766560"/>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واية مدينة او قرية دخلتموها فافحصوا من فيها مستحق.واقيموا هناك حتى تخرجوا. وحين تدخلون البيت سلموا عليه. فان كان البيت مستحقا فليات سلامكم عليه.ولكن ان لم يكن مستحقا فليرجع سلامكم اليكم.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Dans quelque ville ou village que vous entriez, informez-vous pour savoir qui est digne de vous recevoir et demeurez là jusqu'à votre départ.12  En entrant dans la maison, saluez-la; 13 si cette maison en est digne, que votre paix vienne sur elle; mais si elle n'en est pas digne, que votre paix revienne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whatever city or town you enter, inquire who in it is worthy, and stay there till you go out. 12 And when you go into a household, greet it. 13 If the household is worthy, let your peace come upon it. But if it is not worthy, let your peace return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0626" name="Group 2"/>
          <p:cNvGraphicFramePr>
            <a:graphicFrameLocks noGrp="1"/>
          </p:cNvGraphicFramePr>
          <p:nvPr/>
        </p:nvGraphicFramePr>
        <p:xfrm>
          <a:off x="107950" y="44450"/>
          <a:ext cx="9072563" cy="5762626"/>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لا يقبلكم ولا يسمع كلامكم فاخرجوا خارجا من ذلك البيت او من تلك المدينة وانفضوا غبار ارجلكم.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 l'on ne vous accueille pas et si l'on n'écoute pas vos paroles, en quittant cette maison ou cette ville, secouez la poussière de vos pieds. </a:t>
                      </a: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whoever will not receive you nor hear your words, when you depart from that house or city, shake off the dust from your feet. </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1650" name="Group 2"/>
          <p:cNvGraphicFramePr>
            <a:graphicFrameLocks noGrp="1"/>
          </p:cNvGraphicFramePr>
          <p:nvPr/>
        </p:nvGraphicFramePr>
        <p:xfrm>
          <a:off x="34925" y="44450"/>
          <a:ext cx="9145588" cy="590175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ستكون لارض سدوم وعمورة يوم الدين حالة اكثر احتمالا مما لتلك المدينة</a:t>
                      </a:r>
                      <a:r>
                        <a:rPr kumimoji="0" lang="en-US" sz="3200" b="0" i="0" u="none" strike="noStrike" cap="none" normalizeH="0" baseline="0">
                          <a:ln>
                            <a:noFill/>
                          </a:ln>
                          <a:solidFill>
                            <a:schemeClr val="bg1"/>
                          </a:solidFill>
                          <a:effectLst/>
                          <a:latin typeface="Arial" charset="0"/>
                          <a:cs typeface="Arial" charset="0"/>
                        </a:rPr>
                        <a:t>.</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 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En vérité, je vous le déclare: au jour du jugement, le pays de Sodome et de Gomorrhe sera traité avec moins de rigueur que cette ville.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Assuredly, I say to you, it will be more tolerable for the land of Sodom and Gomorrah in the day of judgment than for that city!</a:t>
                      </a:r>
                      <a:r>
                        <a:rPr kumimoji="0" lang="en-US" sz="27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862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19665" name="Group 17"/>
          <p:cNvGraphicFramePr>
            <a:graphicFrameLocks noGrp="1"/>
          </p:cNvGraphicFramePr>
          <p:nvPr/>
        </p:nvGraphicFramePr>
        <p:xfrm>
          <a:off x="250825" y="115888"/>
          <a:ext cx="8785225" cy="6821424"/>
        </p:xfrm>
        <a:graphic>
          <a:graphicData uri="http://schemas.openxmlformats.org/drawingml/2006/table">
            <a:tbl>
              <a:tblPr rtl="1"/>
              <a:tblGrid>
                <a:gridCol w="8785225">
                  <a:extLst>
                    <a:ext uri="{9D8B030D-6E8A-4147-A177-3AD203B41FA5}">
                      <a16:colId xmlns:a16="http://schemas.microsoft.com/office/drawing/2014/main" val="20000"/>
                    </a:ext>
                  </a:extLst>
                </a:gridCol>
              </a:tblGrid>
              <a:tr h="2663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Forth day of The Month of 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36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الرابع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والعشرون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32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Vingt-quatreième  jour du mois de </a:t>
                      </a:r>
                      <a:r>
                        <a:rPr kumimoji="0" lang="en-US" sz="4000" b="0" i="0" u="none" strike="noStrike" cap="none" normalizeH="0" baseline="0">
                          <a:ln>
                            <a:noFill/>
                          </a:ln>
                          <a:solidFill>
                            <a:srgbClr val="FF9900"/>
                          </a:solidFill>
                          <a:effectLst/>
                          <a:latin typeface="Arial" charset="0"/>
                          <a:cs typeface="Arial" charset="0"/>
                        </a:rPr>
                        <a:t>Amshir</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Vingt-huitième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Hatour)</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067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82067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2674" name="Group 2"/>
          <p:cNvGraphicFramePr>
            <a:graphicFrameLocks noGrp="1"/>
          </p:cNvGraphicFramePr>
          <p:nvPr/>
        </p:nvGraphicFramePr>
        <p:xfrm>
          <a:off x="107950" y="115888"/>
          <a:ext cx="8928100" cy="6441314"/>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Times New Roman" pitchFamily="18" charset="0"/>
                        </a:rPr>
                        <a:t>89:19-21</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رفعت مختارا من بين الشعب.وجدت داود عبدي</a:t>
                      </a:r>
                      <a:r>
                        <a:rPr kumimoji="0" lang="ar-EG" sz="3200" b="0" i="0" u="none" strike="noStrike" cap="none" normalizeH="0" baseline="0">
                          <a:ln>
                            <a:noFill/>
                          </a:ln>
                          <a:solidFill>
                            <a:schemeClr val="bg1"/>
                          </a:solidFill>
                          <a:effectLst/>
                          <a:latin typeface="Arial" charset="0"/>
                          <a:cs typeface="Arial" charset="0"/>
                        </a:rPr>
                        <a:t>.</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بدهن قدسي مسحته.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تثبت يدي معه.</a:t>
                      </a:r>
                      <a:r>
                        <a:rPr kumimoji="0" lang="ar-EG"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89:19-21</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exalté un jeune homme de mon peuple.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J'ai trouvé David mon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serviteur. Je l'ai sacré avec mon huile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Solide, ma main sera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près de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89:19-21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I have exalted one chosen from the people.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I have found My servant David; with My holy oil I have anointed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With whom My hand shall be established.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12685" name="Rectangle 13"/>
          <p:cNvSpPr>
            <a:spLocks noGrp="1" noChangeArrowheads="1"/>
          </p:cNvSpPr>
          <p:nvPr>
            <p:ph type="ctrTitle"/>
          </p:nvPr>
        </p:nvSpPr>
        <p:spPr/>
        <p:txBody>
          <a:bodyPr/>
          <a:lstStyle/>
          <a:p>
            <a:r>
              <a:rPr lang="en-US" sz="1000"/>
              <a:t>24pv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3698" name="Group 2"/>
          <p:cNvGraphicFramePr>
            <a:graphicFrameLocks noGrp="1"/>
          </p:cNvGraphicFramePr>
          <p:nvPr/>
        </p:nvGraphicFramePr>
        <p:xfrm>
          <a:off x="34925" y="-26988"/>
          <a:ext cx="9074150" cy="685190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10 : 34 - 42</a:t>
                      </a:r>
                      <a:r>
                        <a:rPr kumimoji="0" lang="ar-EG"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تظنوا اني جئت لألقي سلاما على الارض.ما جئت لألقي سلاما بل سيفا.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جئت لأفرّق الانسان ضد ابيه والابنة ضد امها والكنة ضد حماتها.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10 : 34 - 42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34 Do not think that I came to bring peace on earth. I did not come to bring peace but a sword. 35 For I have come to "set a man against his father, a daughter against her mother, and a daughter-in-law against her mother-in-law';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13709" name="Rectangle 13"/>
          <p:cNvSpPr>
            <a:spLocks noGrp="1" noChangeArrowheads="1"/>
          </p:cNvSpPr>
          <p:nvPr>
            <p:ph type="ctrTitle"/>
          </p:nvPr>
        </p:nvSpPr>
        <p:spPr/>
        <p:txBody>
          <a:bodyPr/>
          <a:lstStyle/>
          <a:p>
            <a:r>
              <a:rPr lang="en-US" sz="1000"/>
              <a:t>24v</a:t>
            </a:r>
          </a:p>
        </p:txBody>
      </p:sp>
    </p:spTree>
  </p:cSld>
  <p:clrMapOvr>
    <a:masterClrMapping/>
  </p:clrMapOvr>
</p:sld>
</file>

<file path=ppt/slides/slide1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4722" name="Group 2"/>
          <p:cNvGraphicFramePr>
            <a:graphicFrameLocks noGrp="1"/>
          </p:cNvGraphicFramePr>
          <p:nvPr/>
        </p:nvGraphicFramePr>
        <p:xfrm>
          <a:off x="107950" y="44450"/>
          <a:ext cx="9001125" cy="646779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واعداء الانسان اهل بيته.من احب ابا او اما اكثر مني فلا يستحقني.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احب ابنا او ابنة اكثر مني فلا يستحقني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ومن لا ياخذ صليبه ويتبعني فلا يستحقني.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 Qui aime son père ou sa mère plus que moi n'est pas digne de moi; 37 qui aime son fils ou sa fille plus que moi n'est pas digne de moi. 38 Qui ne se charge pas de sa croix et ne me suit pas n'est pas digne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36 and "a man's enemies will be those of his own household.' 37 He who loves father or mother more than Me is not worthy of Me. And he who loves son or daughter more than Me is not worthy of Me. 38 And he who does not take his cross and follow after Me is not worthy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5746" name="Group 2"/>
          <p:cNvGraphicFramePr>
            <a:graphicFrameLocks noGrp="1"/>
          </p:cNvGraphicFramePr>
          <p:nvPr/>
        </p:nvGraphicFramePr>
        <p:xfrm>
          <a:off x="107950" y="44450"/>
          <a:ext cx="8856663" cy="6638481"/>
        </p:xfrm>
        <a:graphic>
          <a:graphicData uri="http://schemas.openxmlformats.org/drawingml/2006/table">
            <a:tbl>
              <a:tblPr rtl="1"/>
              <a:tblGrid>
                <a:gridCol w="44640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حياته يضيعها.ومن اضاع حياته من اجلي يجدها. من يقبلكم يقبلني ومن يقبلني يقبل الذي ارسلني.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sauvé sa vie la perdra et qui perdra sa vie à cause de moi l'assurera. 40 Qui vous accueille m'accueille moi-même, et qui m'accueille, accueille Celui qui m'a envoyé.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39 He who finds his life will lose it, and he who loses his life for My sake will find it. 40 He who receives you receives Me, and he who receives Me receives Him who sent 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6770" name="Group 2"/>
          <p:cNvGraphicFramePr>
            <a:graphicFrameLocks noGrp="1"/>
          </p:cNvGraphicFramePr>
          <p:nvPr/>
        </p:nvGraphicFramePr>
        <p:xfrm>
          <a:off x="34925" y="115888"/>
          <a:ext cx="9074150" cy="662400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من يقبل نبيا باسم نبي فأجر نبي ياخذ.</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ومن يقبل بارا باسم بار فأجر بار ياخذ. </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40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3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41 He who receives a prophet in the name of a prophet shall receive a prophet's reward. And he who receives a righteous man in the name of a righteous man shall receive a righteous man's reward.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7794" name="Group 2"/>
          <p:cNvGraphicFramePr>
            <a:graphicFrameLocks noGrp="1"/>
          </p:cNvGraphicFramePr>
          <p:nvPr/>
        </p:nvGraphicFramePr>
        <p:xfrm>
          <a:off x="34925" y="44450"/>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سقى احد هؤلاء الصغار كاس ماء بارد فقط باسم تلميذ فالحق اقول لكم انه لا يضيع اجره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endParaRPr kumimoji="0" lang="fr-FR" sz="32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88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61881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9842" name="Group 2"/>
          <p:cNvGraphicFramePr>
            <a:graphicFrameLocks noGrp="1"/>
          </p:cNvGraphicFramePr>
          <p:nvPr/>
        </p:nvGraphicFramePr>
        <p:xfrm>
          <a:off x="107950" y="44450"/>
          <a:ext cx="9001125" cy="66064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132:9,10,17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كهنتك يلبسون البر واتقياؤك يهتفون.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من اجل داود عبدك لا ترد وجه مسيحك. رتبت سراجا لمسيحي.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وعليه يزهر اكليله </a:t>
                      </a:r>
                      <a:r>
                        <a:rPr kumimoji="0" lang="ar-EG"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132:9,10,17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 tes prêtres soient vêtus de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tes fidèles crient leur joie, 10 à cause de David ton serviteur.17 Je préparerai une lampe pour mon messie, 18 et sur lui son diadème fleurira,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joy.10 For Your servant David's sake,17 I will prepare a lamp for My Anointed. 18 but upon Himself His crown shall flourish.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19853" name="Rectangle 13"/>
          <p:cNvSpPr>
            <a:spLocks noGrp="1" noChangeArrowheads="1"/>
          </p:cNvSpPr>
          <p:nvPr>
            <p:ph type="ctrTitle"/>
          </p:nvPr>
        </p:nvSpPr>
        <p:spPr/>
        <p:txBody>
          <a:bodyPr/>
          <a:lstStyle/>
          <a:p>
            <a:r>
              <a:rPr lang="en-US" sz="1000"/>
              <a:t>24pm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0866" name="Group 2"/>
          <p:cNvGraphicFramePr>
            <a:graphicFrameLocks noGrp="1"/>
          </p:cNvGraphicFramePr>
          <p:nvPr/>
        </p:nvGraphicFramePr>
        <p:xfrm>
          <a:off x="107950" y="44450"/>
          <a:ext cx="9072563" cy="6840347"/>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:17 -23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6 : 17 - 23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Descendant avec eux, il s'arrêta sur un endroit plat avec une grande foule de ses disciples et une grande multitude du peuple de toute la Judée, de </a:t>
                      </a:r>
                      <a:r>
                        <a:rPr kumimoji="0" lang="fr-FR" sz="2600" b="0" i="0" u="none" strike="noStrike" cap="none" normalizeH="0" baseline="0">
                          <a:ln>
                            <a:noFill/>
                          </a:ln>
                          <a:solidFill>
                            <a:schemeClr val="bg1"/>
                          </a:solidFill>
                          <a:effectLst/>
                          <a:latin typeface="Arial" charset="0"/>
                          <a:cs typeface="Arial" charset="0"/>
                        </a:rPr>
                        <a:t>Jérusalem </a:t>
                      </a:r>
                      <a:r>
                        <a:rPr kumimoji="0" lang="fr-FR" sz="2800" b="0" i="0" u="none" strike="noStrike" cap="none" normalizeH="0" baseline="0">
                          <a:ln>
                            <a:noFill/>
                          </a:ln>
                          <a:solidFill>
                            <a:schemeClr val="bg1"/>
                          </a:solidFill>
                          <a:effectLst/>
                          <a:latin typeface="Arial" charset="0"/>
                          <a:cs typeface="Arial" charset="0"/>
                        </a:rPr>
                        <a:t>et du littoral de Tyr et de Sidon; ils étaient venus pour l'entendre et se faire guérir de leurs maladies;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20877" name="Rectangle 13"/>
          <p:cNvSpPr>
            <a:spLocks noGrp="1" noChangeArrowheads="1"/>
          </p:cNvSpPr>
          <p:nvPr>
            <p:ph type="ctrTitle"/>
          </p:nvPr>
        </p:nvSpPr>
        <p:spPr/>
        <p:txBody>
          <a:bodyPr/>
          <a:lstStyle/>
          <a:p>
            <a:r>
              <a:rPr lang="en-US" sz="1000"/>
              <a:t>24m</a:t>
            </a:r>
          </a:p>
        </p:txBody>
      </p:sp>
    </p:spTree>
  </p:cSld>
  <p:clrMapOvr>
    <a:masterClrMapping/>
  </p:clrMapOvr>
</p:sld>
</file>

<file path=ppt/slides/slide1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1890" name="Group 2"/>
          <p:cNvGraphicFramePr>
            <a:graphicFrameLocks noGrp="1"/>
          </p:cNvGraphicFramePr>
          <p:nvPr/>
        </p:nvGraphicFramePr>
        <p:xfrm>
          <a:off x="107950" y="44450"/>
          <a:ext cx="9072563" cy="6796405"/>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guéris;19 et toute la foule cherchait à le toucher, parce qu'une force sortait de lui et les guérissait tous. 20 Alors, levant les yeux sur ses disciples, Jésus dit: "Heureux, vous les pauvres: le Royaume de Dieu est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2914" name="Group 2"/>
          <p:cNvGraphicFramePr>
            <a:graphicFrameLocks noGrp="1"/>
          </p:cNvGraphicFramePr>
          <p:nvPr/>
        </p:nvGraphicFramePr>
        <p:xfrm>
          <a:off x="107950" y="44450"/>
          <a:ext cx="9001125"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3938" name="Group 2"/>
          <p:cNvGraphicFramePr>
            <a:graphicFrameLocks noGrp="1"/>
          </p:cNvGraphicFramePr>
          <p:nvPr/>
        </p:nvGraphicFramePr>
        <p:xfrm>
          <a:off x="34925" y="115888"/>
          <a:ext cx="9001125" cy="54022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496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62496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62496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62496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7010" name="Group 2"/>
          <p:cNvGraphicFramePr>
            <a:graphicFrameLocks noGrp="1"/>
          </p:cNvGraphicFramePr>
          <p:nvPr/>
        </p:nvGraphicFramePr>
        <p:xfrm>
          <a:off x="34925" y="44450"/>
          <a:ext cx="9001125" cy="629996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a:t>
                      </a:r>
                      <a:r>
                        <a:rPr kumimoji="0" lang="fr-FR" sz="3600" b="0" i="0" u="sng" strike="noStrike" cap="none" normalizeH="0" baseline="0">
                          <a:ln>
                            <a:noFill/>
                          </a:ln>
                          <a:solidFill>
                            <a:srgbClr val="FF9933"/>
                          </a:solidFill>
                          <a:effectLst/>
                          <a:latin typeface="Arial" charset="0"/>
                          <a:cs typeface="Arial" charset="0"/>
                        </a:rPr>
                        <a:t>7:18 - 8:1-13</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يصير ابطال الوصية السابقة من اجل ضعفها وعدم نفعها.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7:18 - 8:1-13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De fait, on a là, d'une part, l'abrogation du précepte antérieur en raison de sa déficience et de son manque d'utilité,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Hebrews7:18-28 &amp;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or on the one hand there is an annulling of the former commandment because of its weakness and unprofitableness,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27021" name="Rectangle 13"/>
          <p:cNvSpPr>
            <a:spLocks noGrp="1" noChangeArrowheads="1"/>
          </p:cNvSpPr>
          <p:nvPr>
            <p:ph type="ctrTitle"/>
          </p:nvPr>
        </p:nvSpPr>
        <p:spPr/>
        <p:txBody>
          <a:bodyPr/>
          <a:lstStyle/>
          <a:p>
            <a:r>
              <a:rPr lang="en-US" sz="1000"/>
              <a:t>24p</a:t>
            </a:r>
          </a:p>
        </p:txBody>
      </p:sp>
    </p:spTree>
  </p:cSld>
  <p:clrMapOvr>
    <a:masterClrMapping/>
  </p:clrMapOvr>
</p:sld>
</file>

<file path=ppt/slides/slide1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8034" name="Group 2"/>
          <p:cNvGraphicFramePr>
            <a:graphicFrameLocks noGrp="1"/>
          </p:cNvGraphicFramePr>
          <p:nvPr/>
        </p:nvGraphicFramePr>
        <p:xfrm>
          <a:off x="34925" y="115888"/>
          <a:ext cx="8929688" cy="6218238"/>
        </p:xfrm>
        <a:graphic>
          <a:graphicData uri="http://schemas.openxmlformats.org/drawingml/2006/table">
            <a:tbl>
              <a:tblPr rtl="1"/>
              <a:tblGrid>
                <a:gridCol w="45370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الناموس لم يكمل شيئا.ولكن يصير ادخال رجاء افضل به نقترب الى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car la loi n'a rien mené à l'accomplissement, et, d'autre part, l'introduction d'une espérance meilleure, par laquelle nous approchons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law made nothing perfect; on the other hand, there is the bringing in of a better hope, through which we draw near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9058" name="Group 2"/>
          <p:cNvGraphicFramePr>
            <a:graphicFrameLocks noGrp="1"/>
          </p:cNvGraphicFramePr>
          <p:nvPr/>
        </p:nvGraphicFramePr>
        <p:xfrm>
          <a:off x="34925" y="44450"/>
          <a:ext cx="9145588" cy="679640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وعلى قدر ما انه ليس بدون قسم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اولئك بدون قسم قد صاروا كهنة واما هذا فبقسم من القائل له اقسم الرب ولن يندم انت كاهن الى الابد على رتبة ملكي صادق.</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dans la mesure où cela ne s'est pas réalisé sans prestation de serment -21 car s'il n'y a pas eu prestation de serment pour le sacerdoce des autres, pour lui il y a eu le serment prononcé par celui qui a dit à son intention: Le Seigneur l'a juré et il ne reviendra pas sur cela: Tu es prêtre pour l'éternité -, dans cette mesure,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inasmuch as He was not made priest without an oath 21 (for they have become priests without an oath, but He with an oath by Him who said to Him: The Lord has sworn and will not relent, "You are a priest forever according to the order of Melchizedek' ''),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0082" name="Group 2"/>
          <p:cNvGraphicFramePr>
            <a:graphicFrameLocks noGrp="1"/>
          </p:cNvGraphicFramePr>
          <p:nvPr/>
        </p:nvGraphicFramePr>
        <p:xfrm>
          <a:off x="34925" y="44450"/>
          <a:ext cx="9001125" cy="6369685"/>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على قدر ذلك قد صار يسوع ضامنا لعهد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واولئك قد صاروا كهنة كثيرين من اجل منعهم بالموت عن البقاء. واما هذا فمن اجل انه يبقى الى الابد له كهنوت لا يزول.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d'une meilleure alliance que Jésus est devenu le garant.23 De plus, les autres sont nombreux à être devenus prêtres, puisque la mort les empêchait de rester; 24 mais lui, puisqu'il demeure pour l'éternité, possède un sacerdoce exclusif.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by so much more Jesus has become a surety of a better covenant. 23 Also there were many priests, because they were prevented by death from continuing. 24 But He, because He continues forever, has an unchangeable priesthood.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1106" name="Group 2"/>
          <p:cNvGraphicFramePr>
            <a:graphicFrameLocks noGrp="1"/>
          </p:cNvGraphicFramePr>
          <p:nvPr/>
        </p:nvGraphicFramePr>
        <p:xfrm>
          <a:off x="34925" y="44450"/>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ثم يقدر ان يخلّص ايضا الى التمام الذين يتقدمون به الى الله اذ هو حيّ في كل حين ليشفع فيهم.لانه كان يليق بنا رئيس كهنة مثل هذا قدوس بلا 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c'est pourquoi il est en mesure de sauver d'une manière définitive ceux qui, par lui, s'approchent de Dieu, puisqu'il est toujours vivant pour intercéder en leur faveur.26 Et tel est bien le grand prêtre qui nous convenait, saint, innocent,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Therefore He is also able to save to the uttermost those who come to God through Him, since He always lives to make intercession for them. 26 For such a High Priest was fitting for us, who is holy, harmless,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2130" name="Group 2"/>
          <p:cNvGraphicFramePr>
            <a:graphicFrameLocks noGrp="1"/>
          </p:cNvGraphicFramePr>
          <p:nvPr/>
        </p:nvGraphicFramePr>
        <p:xfrm>
          <a:off x="34925" y="44450"/>
          <a:ext cx="9074150" cy="65947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دنس قد انفصل عن الخطاة وصار اعلى من السموات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ليس له اضطرار كل يوم مثل رؤساء الكهنة ان يقدم ذبائح اولا عن خطايا نفسه ثم عن خطايا الشعب لانه فعل هذا مرة واحدة اذ قدم نفسه.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immaculé, séparé des pécheurs, élevé au-dessus des cieux. 27 Il n'a pas besoin, comme les autres grands prêtres, d'offrir chaque jour des sacrifices, d'abord pour ses propres péchés, puis pour ceux du peuple. Cela, il l'a fait une fois pour toutes en s'offrant lui-même.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undefiled, separate from sinners, and has become higher than the heavens;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who does not need daily, as those high priests, to offer up sacrifices, first for His own sins and then for the people's, for this He did once for all when He offered up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3154" name="Group 2"/>
          <p:cNvGraphicFramePr>
            <a:graphicFrameLocks noGrp="1"/>
          </p:cNvGraphicFramePr>
          <p:nvPr/>
        </p:nvGraphicFramePr>
        <p:xfrm>
          <a:off x="34925" y="44450"/>
          <a:ext cx="9074150" cy="61928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الناموس يقيم اناسا بهم ضعف رؤساء كهنة واما كلمة القسم التي بعد الناموس فتقيم ابنا مكملا الى الابد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Alors que la loi établit grands prêtres des hommes qui restent déficients, la parole du serment qui intervient après la loi établit un Fils qui,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the law appoints as high priests men who have weakness, but the word of the oath, which came after the law, appoints the Son who has been perfected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4178" name="Group 2"/>
          <p:cNvGraphicFramePr>
            <a:graphicFrameLocks noGrp="1"/>
          </p:cNvGraphicFramePr>
          <p:nvPr/>
        </p:nvGraphicFramePr>
        <p:xfrm>
          <a:off x="34925" y="44450"/>
          <a:ext cx="9001125" cy="679640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راس الكلام فهو ان لنا رئيس كهنة مثل هذا قد جلس في يمين عرش العظمة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خادما للاقداس والمسكن الحقيقي الذي نصبه الرب لا انسان.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est arrivé au parfait accomplissement. Or, point capital de notre exposé, c'est bien un tel grand prêtre que nous avons, lui qui s'est assis à la droite du trône de la Majesté dans les cieux, 2 comme ministre du vrai sanctuaire et de la véritable tente dressée par le Seigneur et non par un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this is the main point of the things we are saying: We have such a High Priest, who is seated at the right hand of the throne of the Majesty in the heavens, 2 a Minister of the sanctuary and of the true tabernacle which the Lord erected, and not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5202" name="Group 2"/>
          <p:cNvGraphicFramePr>
            <a:graphicFrameLocks noGrp="1"/>
          </p:cNvGraphicFramePr>
          <p:nvPr/>
        </p:nvGraphicFramePr>
        <p:xfrm>
          <a:off x="34925" y="44450"/>
          <a:ext cx="9074150" cy="662463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يقام لكي يقدم قرابين وذبائح.فمن ثم يلزم ان يكون لهذا ايضا شيء يقدمه. فانه لو كان على الارض لما كان كاهنا اذ يوجد الكهنة الذين يقدمون قرابين حسب الناموس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Tout grand prêtre est établi pour offrir des dons et des sacrifices; d'où la nécessité pour lui aussi d'avoir quelque chose à offrir. 4 Si le Christ était sur la terre, il ne serait pas même prêtre, la place étant prise par ceux qui offrent les dons conformément à la loi;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every high priest is appointed to offer both gifts and sacrifices. Therefore it is necessary that this One also have something to offer. 4 For if He were on earth, He would not be a priest, since there are priests who offer the gifts according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6226"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يخدمون شبه السماويات وظلها كما اوحي الى موسى وهو مزمع ان يصنع المسكن.لانه قال انظر ان تصنع كل شيء حسب المثال الذي اظهر لك في الجبل.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leur culte, ils le rendent à une image, à une esquisse des réalités célestes, selon l'avertissement divin reçu par Moïse pour construire la tente: Vois, lui est-il dit, tu feras tout d'après le modèle qui t'a été montré sur la montagne.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 serve the copy and shadow of the heavenly things, as Moses was divinely instructed when he was about to make the tabernacle. For He said, See that you make all things according to the pattern shown you on the mountain.''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7250"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ولكنه الآن قد حصل على خدمة افضل بمقدار ما هو وسيط ايضا لعهد اعظم قد تثبّت على مواعيد افضل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فانه لو كان ذلك الاول بلا عيب لما طلب موضع لثان.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En réalité, c'est un ministère bien supérieur qui lui revient, car il est médiateur d'une bien meilleure alliance, dont la constitution repose sur de meilleures promesses.7 Si, en effet, cette première alliance avait été sans reproche, il ne serait pas question de la remplacer par une seconde.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now He has obtained a more excellent ministry, inasmuch as He is also Mediator of a better covenant, which was established on better promises. 7 For if that first covenant had been faultless, then no place would have been sought for a second.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8274" name="Group 2"/>
          <p:cNvGraphicFramePr>
            <a:graphicFrameLocks noGrp="1"/>
          </p:cNvGraphicFramePr>
          <p:nvPr/>
        </p:nvGraphicFramePr>
        <p:xfrm>
          <a:off x="34925" y="44450"/>
          <a:ext cx="9145588" cy="551338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يقول لهم لائما هوذا ايام تأتي يقول الرب حين اكمّل مع بيت اسرائيل ومع بيت يهوذا عهدا جديدا.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29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 fait, c'est bien un reproche qu'il leur adresse: Voici: des jours viennent, dit le Seigneur, où je conclurai avec la maison d'Israël et avec la maison de Juda une alliance nouvelle,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Because finding fault with them, He says: Behold, the days are coming, says the Lord, when I will make a new covenant with the house of Israel and with the house of Judah--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9298" name="Group 2"/>
          <p:cNvGraphicFramePr>
            <a:graphicFrameLocks noGrp="1"/>
          </p:cNvGraphicFramePr>
          <p:nvPr/>
        </p:nvGraphicFramePr>
        <p:xfrm>
          <a:off x="34925" y="44450"/>
          <a:ext cx="9074150" cy="66246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كالعهد الذي عملته مع آبائهم يوم امسكت بيدهم لاخرجهم من ارض مصر لانهم لم يثبتوا في عهدي وانا اهملتهم يقول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non pas comme l'alliance que je fis avec leurs pères le jour où je les pris par la main pour les mener hors du pays d'Égypte. Parce qu'eux-mêmes ne se sont pas maintenus dans mon alliance, moi aussi je les ai délaissés, dit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not according to the covenant that I made with their fathers in the day when I took them by the hand to lead them out of the land of Egypt; because they did not continue in My covenant, and I disregarded them, says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0322" name="Group 2"/>
          <p:cNvGraphicFramePr>
            <a:graphicFrameLocks noGrp="1"/>
          </p:cNvGraphicFramePr>
          <p:nvPr/>
        </p:nvGraphicFramePr>
        <p:xfrm>
          <a:off x="34925" y="115888"/>
          <a:ext cx="9074150" cy="60340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لان هذا هو العهد الذي اعهده مع بيت اسرائيل بعد تلك الايام يقول الرب اجعل نواميسي في اذهانهم واكتبها على قلوبهم وانا اكون لهم الها وهم يكونون لي شعبا.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33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voici l'alliance par laquelle je m'allierai avec la maison d'Israël après ces jours-là, dit le Seigneur: en donnant mes lois, c'est dans leur pensée et dans leurs coeurs que je les inscrirai. Je deviendrai leur Dieu, ils deviendront mon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this is the covenant that I will make with the house of Israel after those days, says the Lord: I will put My laws in their mind and write them on their hearts; and I will be their God, and they shall be My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1346" name="Group 2"/>
          <p:cNvGraphicFramePr>
            <a:graphicFrameLocks noGrp="1"/>
          </p:cNvGraphicFramePr>
          <p:nvPr/>
        </p:nvGraphicFramePr>
        <p:xfrm>
          <a:off x="34925" y="115888"/>
          <a:ext cx="9001125" cy="576103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يعلّمون كل واحد قريبه وكل واحد اخاه قائلا اعرف الرب لان الجميع سيعرفونني من صغيرهم الى كبيرهم.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Chacun d'eux n'aura plus à enseigner son compatriote ni son frère en disant: Connais le Seigneur! car tous me connaîtront, du plus petit jusqu'au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None of them shall teach his neighbor, and none his brother, saying, "Know the Lord,' for all shall know Me, from the least of them to the greatest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2370" name="Group 2"/>
          <p:cNvGraphicFramePr>
            <a:graphicFrameLocks noGrp="1"/>
          </p:cNvGraphicFramePr>
          <p:nvPr/>
        </p:nvGraphicFramePr>
        <p:xfrm>
          <a:off x="34925" y="115888"/>
          <a:ext cx="9001125" cy="611536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اكون صفوحا عن آثامهم ولا اذكر خطاياهم وتعدياتهم في ما بعد.فاذ قال جديدا عتق الاول.واما ما عتّق وشاخ فهو قريب من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الاضمحلال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608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parce que je serai indulgent pour leurs fautes et de leurs péchés, je ne me souviendrai plus.13 En parlant d'une alliance nouvelle, il a rendu ancienne la première; or, ce qui devient ancien et qui vieillit est près de disparaître.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 will be merciful to their unrighteousness, and their sins and their lawless deeds I will remember no more.'' 13 In that He says, A new covenant,'' He has made the first obsolete. Now what is becoming obsolete and growing old is ready to vanish away.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339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441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6444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64442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6466" name="Group 2"/>
          <p:cNvGraphicFramePr>
            <a:graphicFrameLocks noGrp="1"/>
          </p:cNvGraphicFramePr>
          <p:nvPr/>
        </p:nvGraphicFramePr>
        <p:xfrm>
          <a:off x="34925" y="-26988"/>
          <a:ext cx="9001125" cy="5976938"/>
        </p:xfrm>
        <a:graphic>
          <a:graphicData uri="http://schemas.openxmlformats.org/drawingml/2006/table">
            <a:tbl>
              <a:tblPr rtl="1"/>
              <a:tblGrid>
                <a:gridCol w="5184775">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يوحنا</a:t>
                      </a:r>
                      <a:r>
                        <a:rPr kumimoji="0" lang="ar-SA" sz="3600" b="0" i="0" u="sng" strike="noStrike" cap="none" normalizeH="0" baseline="0">
                          <a:ln>
                            <a:noFill/>
                          </a:ln>
                          <a:solidFill>
                            <a:srgbClr val="FF9933"/>
                          </a:solidFill>
                          <a:effectLst/>
                          <a:latin typeface="Arial" charset="0"/>
                          <a:cs typeface="Arial" charset="0"/>
                        </a:rPr>
                        <a:t> الرسول الثا</a:t>
                      </a:r>
                      <a:r>
                        <a:rPr kumimoji="0" lang="ar-EG" sz="3600" b="0" i="0" u="sng" strike="noStrike" cap="none" normalizeH="0" baseline="0">
                          <a:ln>
                            <a:noFill/>
                          </a:ln>
                          <a:solidFill>
                            <a:srgbClr val="FF9933"/>
                          </a:solidFill>
                          <a:effectLst/>
                          <a:latin typeface="Arial" charset="0"/>
                          <a:cs typeface="Arial" charset="0"/>
                        </a:rPr>
                        <a:t>لثة (</a:t>
                      </a:r>
                      <a:r>
                        <a:rPr kumimoji="0" lang="en-US" sz="3600" b="0" i="0" u="sng" strike="noStrike" cap="none" normalizeH="0" baseline="0">
                          <a:ln>
                            <a:noFill/>
                          </a:ln>
                          <a:solidFill>
                            <a:srgbClr val="FF9933"/>
                          </a:solidFill>
                          <a:effectLst/>
                          <a:latin typeface="Arial" charset="0"/>
                          <a:cs typeface="Times New Roman" pitchFamily="18" charset="0"/>
                        </a:rPr>
                        <a:t>1: 1- 14</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الشيخ الى غايس الحبيب الذي انا احبه بالحق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ايها الحبيب في كل شيء اروم ان تكون ناجحا وصحيحا كما ان نفسك ناجحة.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Jean 1:1 - 14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L'Ancien, à Gaïus, très aimé, que j'aime dans la lumière de la vérité.2 Cher ami, je souhaite que tu te portes bien à tous égards, et que ta santé soit bonne; qu'il en aille comme pour ton âme qui, elle, se porte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John 1:1-14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 To the beloved Gaius, whom I love in truth: 2 Beloved, I pray that you may prosper in all things and be in health, just as your soul prospers.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46477" name="Rectangle 13"/>
          <p:cNvSpPr>
            <a:spLocks noGrp="1" noChangeArrowheads="1"/>
          </p:cNvSpPr>
          <p:nvPr>
            <p:ph type="ctrTitle"/>
          </p:nvPr>
        </p:nvSpPr>
        <p:spPr/>
        <p:txBody>
          <a:bodyPr/>
          <a:lstStyle/>
          <a:p>
            <a:r>
              <a:rPr lang="en-US" sz="1000"/>
              <a:t>24c</a:t>
            </a:r>
          </a:p>
        </p:txBody>
      </p:sp>
    </p:spTree>
  </p:cSld>
  <p:clrMapOvr>
    <a:masterClrMapping/>
  </p:clrMapOvr>
</p:sld>
</file>

<file path=ppt/slides/slide1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7490" name="Group 2"/>
          <p:cNvGraphicFramePr>
            <a:graphicFrameLocks noGrp="1"/>
          </p:cNvGraphicFramePr>
          <p:nvPr/>
        </p:nvGraphicFramePr>
        <p:xfrm>
          <a:off x="34925" y="115888"/>
          <a:ext cx="9074150" cy="57626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فرحت جدا اذ حضر اخوة وشهدوا بالحق الذي فيك كما انك تسلك بالحق.</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J'ai, en effet, éprouvé une très grande joie, car des frères arrivés ici rendent témoignage à la vérité qui transparaît dans ta vie: toi, tu marches dans la lumière de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I rejoiced greatly when brethren came and testified of the truth that is in you, just as you walk in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8514" name="Group 2"/>
          <p:cNvGraphicFramePr>
            <a:graphicFrameLocks noGrp="1"/>
          </p:cNvGraphicFramePr>
          <p:nvPr/>
        </p:nvGraphicFramePr>
        <p:xfrm>
          <a:off x="34925" y="44450"/>
          <a:ext cx="9074150" cy="56181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لي فرح اعظم من هذا ان اسمع عن اولادي انهم يسلكون بالحق</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انت تفعل بالامانة كل ما تصنعه الى الاخوة والى الغرباء</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 plus grande joie, c'est d'apprendre que mes enfants marchent dans la lumière de la vérité. 5 Cher ami, tu agis selon ta foi dans les soins que tu prends pour les frères, et cela pour des étrangers.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no greater joy than to hear that my children walk in truth. 5 Beloved, you do faithfully whatever you do for the brethren and for strangers,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9538" name="Group 2"/>
          <p:cNvGraphicFramePr>
            <a:graphicFrameLocks noGrp="1"/>
          </p:cNvGraphicFramePr>
          <p:nvPr/>
        </p:nvGraphicFramePr>
        <p:xfrm>
          <a:off x="34925" y="115888"/>
          <a:ext cx="9074150" cy="54022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شهدوا بمحبتك امام الكنيسة.الذين تفعل حسنا اذا شيعتهم كما يحق 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Ils ont rendu devant l'Église témoignage à ta charité. Tu agiras bien en pourvoyant à leur mission d'une manière digne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who have borne witness of your love before the church. If you send them forward on their journey in a manner worthy of God, you will do 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0562" name="Group 2"/>
          <p:cNvGraphicFramePr>
            <a:graphicFrameLocks noGrp="1"/>
          </p:cNvGraphicFramePr>
          <p:nvPr/>
        </p:nvGraphicFramePr>
        <p:xfrm>
          <a:off x="34925" y="44450"/>
          <a:ext cx="9001125" cy="6796405"/>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لانهم من اجل اسمه خرجوا وهم لا يأخذون شيئا من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فنحن ينبغي لنا ان نقبل امثال هؤلاء لكي نكون عاملين معهم بالحق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كتبت الى الكنيسة ولكن ديوتريفس الذي يحب ان يكون الاول بينهم لا يقبلنا.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c'est pour le Nom qu'ils se sont mis en route, sans rien recevoir des païens. 8 Nous donc, nous devons venir en aide à ces hommes, afin de nous montrer coopérateurs de la vérité.9 J'ai écrit un mot à l'Église. Mais Diotréphès, qui aime à tout régenter, ne nous reconnaît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because they went forth for His name's sake, taking nothing from the Gentiles. 8 We therefore ought to receive such, that we may become fellow workers for the truth. 9 I wrote to the church, but Diotrephes, who loves to have the preeminence among them, does not receive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1586" name="Group 2"/>
          <p:cNvGraphicFramePr>
            <a:graphicFrameLocks noGrp="1"/>
          </p:cNvGraphicFramePr>
          <p:nvPr/>
        </p:nvGraphicFramePr>
        <p:xfrm>
          <a:off x="34925" y="44450"/>
          <a:ext cx="9074150" cy="59429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اجل ذلك اذا جئت فسأذكّره باعماله التي يعملها هاذرا علينا باقوال خبيثة.واذ هو غير مكتف بهذه لا يقبل الاخوة ويمنع ايضا الذين يريدون ويطردهم من الكنيسة.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Aussi, lorsque je viendrai, je dénoncerai ses procédés, lui qui se répand contre nous en paroles mauvaises: et non content de cela, il refuse lui-même de recevoir les frères, et ceux qui voudraient les recevoir, il les en empêche et les chasse de l'Église.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if I come, I will call to mind his deeds which he does, prating against us with malicious words. And not content with that, he himself does not receive the brethren, and forbids those who wish to, putting them out of the church.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2610" name="Group 2"/>
          <p:cNvGraphicFramePr>
            <a:graphicFrameLocks noGrp="1"/>
          </p:cNvGraphicFramePr>
          <p:nvPr/>
        </p:nvGraphicFramePr>
        <p:xfrm>
          <a:off x="34925" y="-26988"/>
          <a:ext cx="9074150" cy="686784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لا تتمثل بالشر بل بالخير لان من يصنع الخير هو من الله ومن يصنع الشر فلم يبصر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ديمتريوس مشهود له من الجميع ومن الحق نفسه ونحن ايضا نشهد وانتم تعلمون ان شهادتنا هي صادقة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Cher ami, ne prends pas exemple sur le mal mais sur le bien. Celui qui fait le bien est de Dieu, celui qui fait le mal ne voit pas Dieu. 12 Quant à Démétrius, tout le monde lui rend bon témoignage. La vérité elle-même témoigne pour lui. Mais nous aussi, nous lui rendons témoignage, et tu sais que notre témoignage est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do not imitate what is evil, but what is good. He who does good is of God, but he who does evil has not seen God. 12 Demetrius has a good testimony from all, and from the truth itself. And we also bear witness, and you know that our testimony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3634" name="Group 2"/>
          <p:cNvGraphicFramePr>
            <a:graphicFrameLocks noGrp="1"/>
          </p:cNvGraphicFramePr>
          <p:nvPr/>
        </p:nvGraphicFramePr>
        <p:xfrm>
          <a:off x="34925" y="44450"/>
          <a:ext cx="9074150" cy="58340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لي كثير لاكتبه لكنني لست اريد ان اكتب اليك بحبر وقلم</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ولكنني ارجو ان اراك عن قريب فنتكلم فما لفم</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J'aurais bien des choses à t'écrire, mais je ne veux pas le faire avec l'encre et la plume; </a:t>
                      </a: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car j'espère te revoir prochainement, et nous nous entretiendrons de vive voix. La paix soit avec toi! Les amis te saluent. salue aussi les amis, chacun en particulier.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 had many things to write, but I do not wish to write to you with pen and ink; 14 but I hope to see you shortly, and we shall speak face to face. Peace to you. Our friends greet you. Greet the friends by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465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sp>
        <p:nvSpPr>
          <p:cNvPr id="3654659" name="Text Box 3">
            <a:hlinkClick r:id="rId2" action="ppaction://hlinkpres?slideindex=179&amp;slidetitle=Slide 179"/>
          </p:cNvPr>
          <p:cNvSpPr txBox="1">
            <a:spLocks noChangeArrowheads="1"/>
          </p:cNvSpPr>
          <p:nvPr/>
        </p:nvSpPr>
        <p:spPr bwMode="auto">
          <a:xfrm>
            <a:off x="5487988" y="5413375"/>
            <a:ext cx="3476625" cy="1328738"/>
          </a:xfrm>
          <a:prstGeom prst="rect">
            <a:avLst/>
          </a:prstGeom>
          <a:solidFill>
            <a:schemeClr val="accent1"/>
          </a:solidFill>
          <a:ln w="57150" cmpd="thickThin">
            <a:solidFill>
              <a:schemeClr val="tx1"/>
            </a:solidFill>
            <a:miter lim="800000"/>
            <a:headEnd/>
            <a:tailEnd/>
          </a:ln>
          <a:effectLst/>
        </p:spPr>
        <p:txBody>
          <a:bodyPr>
            <a:spAutoFit/>
          </a:bodyPr>
          <a:lstStyle/>
          <a:p>
            <a:pPr algn="ctr" rtl="0">
              <a:lnSpc>
                <a:spcPct val="90000"/>
              </a:lnSpc>
            </a:pPr>
            <a:r>
              <a:rPr lang="en-CA" sz="2000" b="1"/>
              <a:t>Back to Liturgy File</a:t>
            </a:r>
          </a:p>
          <a:p>
            <a:pPr algn="ctr" rtl="0">
              <a:lnSpc>
                <a:spcPct val="90000"/>
              </a:lnSpc>
            </a:pPr>
            <a:r>
              <a:rPr lang="en-CA" b="1"/>
              <a:t>(Praxis Response)</a:t>
            </a:r>
          </a:p>
          <a:p>
            <a:pPr algn="ctr" rtl="0">
              <a:lnSpc>
                <a:spcPct val="90000"/>
              </a:lnSpc>
            </a:pPr>
            <a:r>
              <a:rPr lang="ar-EG" sz="2400" b="1"/>
              <a:t>رجوعاً الى ملف القداس</a:t>
            </a:r>
          </a:p>
          <a:p>
            <a:pPr algn="ctr" rtl="0">
              <a:lnSpc>
                <a:spcPct val="90000"/>
              </a:lnSpc>
            </a:pPr>
            <a:r>
              <a:rPr lang="ar-EG" sz="2400" b="1"/>
              <a:t>(مرد الأبركسيس)</a:t>
            </a:r>
            <a:endParaRPr lang="en-CA" sz="2400" b="1"/>
          </a:p>
        </p:txBody>
      </p:sp>
      <p:pic>
        <p:nvPicPr>
          <p:cNvPr id="3654660" name="Picture 4" descr="pointing"/>
          <p:cNvPicPr>
            <a:picLocks noChangeAspect="1" noChangeArrowheads="1"/>
          </p:cNvPicPr>
          <p:nvPr/>
        </p:nvPicPr>
        <p:blipFill>
          <a:blip r:embed="rId3"/>
          <a:srcRect/>
          <a:stretch>
            <a:fillRect/>
          </a:stretch>
        </p:blipFill>
        <p:spPr bwMode="auto">
          <a:xfrm>
            <a:off x="4140200" y="5805488"/>
            <a:ext cx="1238250" cy="62865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654660"/>
                                        </p:tgtEl>
                                        <p:attrNameLst>
                                          <p:attrName>style.visibility</p:attrName>
                                        </p:attrNameLst>
                                      </p:cBhvr>
                                      <p:to>
                                        <p:strVal val="visible"/>
                                      </p:to>
                                    </p:set>
                                    <p:anim calcmode="lin" valueType="num">
                                      <p:cBhvr additive="base">
                                        <p:cTn id="7" dur="500" fill="hold"/>
                                        <p:tgtEl>
                                          <p:spTgt spid="3654660"/>
                                        </p:tgtEl>
                                        <p:attrNameLst>
                                          <p:attrName>ppt_x</p:attrName>
                                        </p:attrNameLst>
                                      </p:cBhvr>
                                      <p:tavLst>
                                        <p:tav tm="0">
                                          <p:val>
                                            <p:strVal val="0-#ppt_w/2"/>
                                          </p:val>
                                        </p:tav>
                                        <p:tav tm="100000">
                                          <p:val>
                                            <p:strVal val="#ppt_x"/>
                                          </p:val>
                                        </p:tav>
                                      </p:tavLst>
                                    </p:anim>
                                    <p:anim calcmode="lin" valueType="num">
                                      <p:cBhvr additive="base">
                                        <p:cTn id="8" dur="500" fill="hold"/>
                                        <p:tgtEl>
                                          <p:spTgt spid="36546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568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65568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65568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65568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7730" name="Group 2"/>
          <p:cNvGraphicFramePr>
            <a:graphicFrameLocks noGrp="1"/>
          </p:cNvGraphicFramePr>
          <p:nvPr/>
        </p:nvGraphicFramePr>
        <p:xfrm>
          <a:off x="71438" y="115888"/>
          <a:ext cx="8964612"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3561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15:36 - 16:1-5</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ايام قال بولس لبرنابا لنرجع ونفتقد اخوتنا في كل مدينة نادينا فيها بكلمة الرب كيف 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فاشار برنابا ان يأخذا معهما ايضا يوحنا الذي يدعى مرقس</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15:36 - 16:1-5</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Après un certain temps, Paul dit à Barnabas: "Retournons donc visiter les frères dans chacune des villes où nous avons annoncé la parole du Seigneur. Nous verrons où ils en sont."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15:36-41 &amp; 16:1-5</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57741" name="Rectangle 13"/>
          <p:cNvSpPr>
            <a:spLocks noGrp="1" noChangeArrowheads="1"/>
          </p:cNvSpPr>
          <p:nvPr>
            <p:ph type="ctrTitle"/>
          </p:nvPr>
        </p:nvSpPr>
        <p:spPr/>
        <p:txBody>
          <a:bodyPr/>
          <a:lstStyle/>
          <a:p>
            <a:r>
              <a:rPr lang="en-US" sz="1000"/>
              <a:t>24a</a:t>
            </a:r>
          </a:p>
        </p:txBody>
      </p:sp>
    </p:spTree>
  </p:cSld>
  <p:clrMapOvr>
    <a:masterClrMapping/>
  </p:clrMapOvr>
</p:sld>
</file>

<file path=ppt/slides/slide1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8754" name="Group 2"/>
          <p:cNvGraphicFramePr>
            <a:graphicFrameLocks noGrp="1"/>
          </p:cNvGraphicFramePr>
          <p:nvPr/>
        </p:nvGraphicFramePr>
        <p:xfrm>
          <a:off x="34925" y="44450"/>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فكان يستحسن ان الذي فارقهما من بمفيلية ولم يذهب معهما للعمل لا يأخذانه معهما. فحصل بينهما مشاجرة حتى فارق احدهما الآخر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وبرنابا اخذ مرقس وسافر في البحر الى قبرس.</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9778" name="Group 2"/>
          <p:cNvGraphicFramePr>
            <a:graphicFrameLocks noGrp="1"/>
          </p:cNvGraphicFramePr>
          <p:nvPr/>
        </p:nvGraphicFramePr>
        <p:xfrm>
          <a:off x="34925" y="115888"/>
          <a:ext cx="9001125" cy="5901754"/>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فاختار سيلا وخرج مستودعا من الاخوة الى نعمة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فاجتاز في سورية وكيليكية يشدد الكنائس</a:t>
                      </a:r>
                      <a:r>
                        <a:rPr kumimoji="0" lang="ar-EG"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tandis que Paul s'adjoignait Silas et s'en allait, remis par les frères à la grâce du Seigneur. 41Parcourant la Syrie et la Cilicie, Paul affermissait les Églises et il parvint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0802" name="Group 2"/>
          <p:cNvGraphicFramePr>
            <a:graphicFrameLocks noGrp="1"/>
          </p:cNvGraphicFramePr>
          <p:nvPr/>
        </p:nvGraphicFramePr>
        <p:xfrm>
          <a:off x="34925" y="44450"/>
          <a:ext cx="9074150" cy="591312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وصل الى دربة ولسترة واذا تلميذ كان هناك اسمه تيموثاوس ابن امرأة يهودية مؤمنة ولكن اباه يوناني.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مشهودا له من الاخوة الذين في لسترة وايقونية</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1ainsi à Derbé et à Lystre. 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he came to Derbe and Lystra. 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1826" name="Group 2"/>
          <p:cNvGraphicFramePr>
            <a:graphicFrameLocks noGrp="1"/>
          </p:cNvGraphicFramePr>
          <p:nvPr/>
        </p:nvGraphicFramePr>
        <p:xfrm>
          <a:off x="34925" y="44450"/>
          <a:ext cx="9074150" cy="57626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فاراد بولس ان يخرج هذا معه فاخذه وختنه من اجل اليهود الذين في تلك الاماكن لان الجميع كانوا يعرفون اباه انه يوناني.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2850" name="Group 2"/>
          <p:cNvGraphicFramePr>
            <a:graphicFrameLocks noGrp="1"/>
          </p:cNvGraphicFramePr>
          <p:nvPr/>
        </p:nvGraphicFramePr>
        <p:xfrm>
          <a:off x="34925" y="44450"/>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كانوا يجتازون في المدن كانوا يسلمونهم القضايا التي حكم بها الرسل والمشايخ الذين في اورشليم ليحفظوها.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فكانت الكنائس تتشدد في الايمان وتزداد في العدد كل يوم</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Dans les villes où ils passaient, Paul et Silas transmettaient les décisions qu'avaient prises les apôtres et les anciens de Jérusalem et ils demandaient de s'y conformer. 5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387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489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592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6946" name="Group 2"/>
          <p:cNvGraphicFramePr>
            <a:graphicFrameLocks noGrp="1"/>
          </p:cNvGraphicFramePr>
          <p:nvPr/>
        </p:nvGraphicFramePr>
        <p:xfrm>
          <a:off x="107950" y="44450"/>
          <a:ext cx="9001125" cy="6388608"/>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99 : 6 - 7</a:t>
                      </a: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موسى وهرون بين كهنته وصموئيل بين الذين يدعون باسمه.دعوا الرب‏ وهو استجاب لهم.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بعمود السحاب كلمهم.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Psaume </a:t>
                      </a:r>
                      <a:r>
                        <a:rPr kumimoji="0" lang="en-US" sz="3200" b="0" i="0" u="sng" strike="noStrike" cap="none" normalizeH="0" baseline="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Moïse et Aaron parmi ses prêtres, et Samuel parmi ceux qui invoquaient son nom, faisaient appel au Seigneur, et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il leur répondait. Dans la colonne de nuée, il leur parlait,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Moses and Aaron were among His priests, and Samuel was among those who called upon His name; they called upon the LORD, and He answered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spoke to them in the cloudy pillar.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66957" name="Rectangle 13"/>
          <p:cNvSpPr>
            <a:spLocks noGrp="1" noChangeArrowheads="1"/>
          </p:cNvSpPr>
          <p:nvPr>
            <p:ph type="ctrTitle"/>
          </p:nvPr>
        </p:nvSpPr>
        <p:spPr/>
        <p:txBody>
          <a:bodyPr/>
          <a:lstStyle/>
          <a:p>
            <a:r>
              <a:rPr lang="en-US" sz="1000"/>
              <a:t>24pg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7970" name="Group 2"/>
          <p:cNvGraphicFramePr>
            <a:graphicFrameLocks noGrp="1"/>
          </p:cNvGraphicFramePr>
          <p:nvPr/>
        </p:nvGraphicFramePr>
        <p:xfrm>
          <a:off x="34925" y="44450"/>
          <a:ext cx="9001125"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يوحنا </a:t>
                      </a:r>
                      <a:r>
                        <a:rPr kumimoji="0" lang="fr-FR" sz="4000" b="0" i="0" u="sng" strike="noStrike" cap="none" normalizeH="0" baseline="0">
                          <a:ln>
                            <a:noFill/>
                          </a:ln>
                          <a:solidFill>
                            <a:srgbClr val="FF9933"/>
                          </a:solidFill>
                          <a:effectLst/>
                          <a:latin typeface="Arial" charset="0"/>
                          <a:cs typeface="Arial" charset="0"/>
                        </a:rPr>
                        <a:t>16 : 20 - 33</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انكم ستبكون وتنوحون والعالم يفرح.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ستحزنون ولكن حزنكم يتحول الى فرح.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Jean 16 : 20 - 33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En vérité, en vérité, je vous le dis, vous allez gémir et vous lamenter tandis que le monde se réjouira; vous serez affligés mais votre affliction tournera en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John 16:20-33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Most assuredly, I say to you that you will weep and lament, but the world will rejoice; and you will be sorrowful, but your sorrow will be turned into joy.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67981" name="Rectangle 13"/>
          <p:cNvSpPr>
            <a:spLocks noGrp="1" noChangeArrowheads="1"/>
          </p:cNvSpPr>
          <p:nvPr>
            <p:ph type="ctrTitle"/>
          </p:nvPr>
        </p:nvSpPr>
        <p:spPr/>
        <p:txBody>
          <a:bodyPr/>
          <a:lstStyle/>
          <a:p>
            <a:r>
              <a:rPr lang="en-US" sz="1000"/>
              <a:t>24g</a:t>
            </a:r>
          </a:p>
        </p:txBody>
      </p:sp>
    </p:spTree>
  </p:cSld>
  <p:clrMapOvr>
    <a:masterClrMapping/>
  </p:clrMapOvr>
</p:sld>
</file>

<file path=ppt/slides/slide1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8994" name="Group 2"/>
          <p:cNvGraphicFramePr>
            <a:graphicFrameLocks noGrp="1"/>
          </p:cNvGraphicFramePr>
          <p:nvPr/>
        </p:nvGraphicFramePr>
        <p:xfrm>
          <a:off x="34925" y="115888"/>
          <a:ext cx="9001125" cy="572706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المرأة وهي تلد تحزن لان ساعتها قد جاءت.ولكن متى ولدت الطفل لا تعود تذكر الشدة لسبب الفرح لانه قد ولد انسان في العالم.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21 Lorsque la femme enfante, elle est dans l'affliction puisque son heure est venue; mais lorsqu'elle a 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 jour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l'enfant, elle ne se souvient plus de son accablement, elle est toute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joie d'avoir mis un homme au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 woman, when she is in labor, has sorrow because her hour has come; but as soon as she has given birth to the child, she no longer remembers the anguish, for joy that a human being has been born into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0018" name="Group 2"/>
          <p:cNvGraphicFramePr>
            <a:graphicFrameLocks noGrp="1"/>
          </p:cNvGraphicFramePr>
          <p:nvPr/>
        </p:nvGraphicFramePr>
        <p:xfrm>
          <a:off x="34925" y="44450"/>
          <a:ext cx="9001125" cy="6766560"/>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فانتم كذلك عندكم الآن حزن.ولكني سأراكم ايضا فتفرح قلوبكم ولا ينزع احد فرحكم منكم.وفي ذلك اليوم لا تسألونني شيئا.الحق الحق اقول لكم ان كل ما طلبتم من الآب باسمي يعطيكم.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ainsi que vous êtes maintenant dans l'affliction; mais je vous verrai à nouveau, votre coeur alors se réjouira, et cette joie, nul ne vous la ravira. 23  Ainsi, ce jour-là, vous ne m'interrogerez plus sur rien. En vérité, en vérité, je vous le dis, si vous demandez quelque chose à mon Père en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Therefore you now have sorrow; but I will see you again and your heart will rejoice, and your joy no one will take from you. 23 And in that day you will ask Me nothing. Most assuredly, I say to you, whatever you ask the Father in My name He will give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1042" name="Group 2"/>
          <p:cNvGraphicFramePr>
            <a:graphicFrameLocks noGrp="1"/>
          </p:cNvGraphicFramePr>
          <p:nvPr/>
        </p:nvGraphicFramePr>
        <p:xfrm>
          <a:off x="34925" y="44450"/>
          <a:ext cx="9074150" cy="68427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الآن لم تطلبوا شيئا باسمي.اطلبوا تأخذوا ليكون فرحكم كاملا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قد كلمتكم بهذا بامثال ولكن تأتي ساعة حين لا اكلمكم ايضا بامثال بل اخبركم عن الآب علانية.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 vous le donnera. Jusqu'ici vous n'avez rien demandé en mon nom: demandez et vous recevrez, pour que votre joie soit parfaite. 25 Je vous ai dit tout cela de façon énigmatique, mais l'heure vient où je ne vous parlerai plus de cette manière, mais où je vous annoncerai ouvertement ce qui concerne le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Until now you have asked nothing in My name. Ask, and you will receive, that your joy may be full. 25 These things I have spoken to you in figurative language; but the time is coming when I will no longer speak to you in figurative language, but I will tell you plainly about the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2066" name="Group 2"/>
          <p:cNvGraphicFramePr>
            <a:graphicFrameLocks noGrp="1"/>
          </p:cNvGraphicFramePr>
          <p:nvPr/>
        </p:nvGraphicFramePr>
        <p:xfrm>
          <a:off x="34925" y="44450"/>
          <a:ext cx="9074150" cy="580421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اليوم تطلبون باسمي.ولست اقول لكم اني انا اسأل الآب من اجلكم.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الآب نفسه يحبكم لانكم قد احببتموني وآمنتم اني من عند الله خرجت.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Ce jour-là, vous demanderez en mon nom et cependant je ne vous dis pas que je prierai le Père pour vous,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car le Père lui-même vous aime parce que vous m'avez aimé et que vous avez cru que je suis sorti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In that day you will ask in My name, and I do not say to you that I shall pray the Father for you; 27 for the Father Himself loves you, because you have loved Me, and have believed that I came forth from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3090" name="Group 2"/>
          <p:cNvGraphicFramePr>
            <a:graphicFrameLocks noGrp="1"/>
          </p:cNvGraphicFramePr>
          <p:nvPr/>
        </p:nvGraphicFramePr>
        <p:xfrm>
          <a:off x="34925" y="44450"/>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خرجت من عند الآب وقد أتيت الى العالم وايضا اترك العالم واذهب الى الآب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 تلاميذه هوذا الآن تتكلم علانية ولست تقول مثلا واحدا.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Je suis sorti du Père et je suis venu dans le monde; tandis qu'à présent je quitte le monde et je vais au Père. 29 Ses disciples lui dirent: "Voici que maintenant tu parles ouvertement et que tu abandonnes tout langage énigmatique;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I came forth from the Father and have come into the world. Again, I leave the world and go to the Father.'' 29 His disciples said to Him, See, now You are speaking plainly, and using no figure of speech!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4114" name="Group 2"/>
          <p:cNvGraphicFramePr>
            <a:graphicFrameLocks noGrp="1"/>
          </p:cNvGraphicFramePr>
          <p:nvPr/>
        </p:nvGraphicFramePr>
        <p:xfrm>
          <a:off x="34925" y="44450"/>
          <a:ext cx="9001125" cy="5689601"/>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الآن نعلم انك عالم بكل شيء ولست تحتاج ان يسألك احد.لهذا نؤمن انك من الله خرجت. اجابهم يسوع الآن تؤمنون.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maintenant nous savons que toi, tu sais toutes choses et que tu n'as nul besoin que quelqu'un t'interroge. C'est bien pourquoi nous croyons que tu es sorti de Dieu. 31 Jésus leur répondit: "Croyez-vous, à présent?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Now we are sure that You know all things, and have no need that anyone should question You. By this we believe that You came forth from God.'' 31 Jesus answered them, Do you now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5138" name="Group 2"/>
          <p:cNvGraphicFramePr>
            <a:graphicFrameLocks noGrp="1"/>
          </p:cNvGraphicFramePr>
          <p:nvPr/>
        </p:nvGraphicFramePr>
        <p:xfrm>
          <a:off x="34925" y="115888"/>
          <a:ext cx="9001125"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تأتي ساعة وقد أتت الآن تتفرقون فيها كل واحد الى خاصته وتتركونني وحدي.وانا لست وحدي لان الآب معي.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Voici que l'heure vient, et maintenant elle est là, où vous serez dispersés, chacun allant de son côté, et vous me laisserez seul. Mais je ne suis pas seul, le Père est avec moi.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Indeed the hour is coming, yes, has now come, that you will be scattered, each to his own, and will leave Me alone. And yet I am not alone, because the Father is with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6162" name="Group 2"/>
          <p:cNvGraphicFramePr>
            <a:graphicFrameLocks noGrp="1"/>
          </p:cNvGraphicFramePr>
          <p:nvPr/>
        </p:nvGraphicFramePr>
        <p:xfrm>
          <a:off x="34925" y="44450"/>
          <a:ext cx="9074150" cy="54737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كلمتكم بهذا ليكون لكم فيّ سلام.في العالم سيكون لكم ضيق.ولكن ثقوا.انا قد غلبت العالم</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a:t>
                      </a:r>
                      <a:r>
                        <a:rPr kumimoji="0" lang="fr-FR" sz="2800" b="0" i="0" u="none" strike="noStrike" cap="none" normalizeH="0" baseline="0">
                          <a:ln>
                            <a:noFill/>
                          </a:ln>
                          <a:solidFill>
                            <a:schemeClr val="bg1"/>
                          </a:solidFill>
                          <a:effectLst/>
                          <a:latin typeface="Arial" charset="0"/>
                          <a:cs typeface="Arial" charset="0"/>
                        </a:rPr>
                        <a:t>Je vous ai dit cela pour qu'en moi vous ayez la paix. En ce monde vous êtes dans la détresse, mais prenez courage, j'ai vaincu le monde.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These things I have spoken to you, that in Me you may have peace. In the world you will have tribulation; but be of good cheer, I have overcome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518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86220" name="Group 12"/>
          <p:cNvGraphicFramePr>
            <a:graphicFrameLocks noGrp="1"/>
          </p:cNvGraphicFramePr>
          <p:nvPr/>
        </p:nvGraphicFramePr>
        <p:xfrm>
          <a:off x="539750" y="188913"/>
          <a:ext cx="8137525" cy="630936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9511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fifth day of The Month of 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(20</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Abib)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الخامس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العشرون من أبيب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Cinquième  jour du mois de </a:t>
                      </a:r>
                      <a:r>
                        <a:rPr kumimoji="0" lang="en-US" sz="4000" b="0" i="0" u="none" strike="noStrike" cap="none" normalizeH="0" baseline="0">
                          <a:ln>
                            <a:noFill/>
                          </a:ln>
                          <a:solidFill>
                            <a:srgbClr val="FF9900"/>
                          </a:solidFill>
                          <a:effectLst/>
                          <a:latin typeface="Arial" charset="0"/>
                          <a:cs typeface="Arial" charset="0"/>
                        </a:rPr>
                        <a:t>Amshir</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a:t>
                      </a:r>
                      <a:r>
                        <a:rPr kumimoji="0" lang="en-US" sz="4000" b="0" i="0" u="none" strike="noStrike" cap="none" normalizeH="0" baseline="0">
                          <a:ln>
                            <a:noFill/>
                          </a:ln>
                          <a:solidFill>
                            <a:srgbClr val="FF9900"/>
                          </a:solidFill>
                          <a:effectLst/>
                          <a:latin typeface="Arial" charset="0"/>
                          <a:cs typeface="Arial" charset="0"/>
                        </a:rPr>
                        <a:t>Abib</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723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88723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7186" name="Group 2"/>
          <p:cNvGraphicFramePr>
            <a:graphicFrameLocks noGrp="1"/>
          </p:cNvGraphicFramePr>
          <p:nvPr/>
        </p:nvGraphicFramePr>
        <p:xfrm>
          <a:off x="107950" y="115888"/>
          <a:ext cx="8928100" cy="6624194"/>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18:34,39</a:t>
                      </a:r>
                      <a:endParaRPr kumimoji="0" lang="fr-FR"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الذي يعلم يديّ القتال فتحنى بذراعيّ قوس من نحاس  تنطّقني بقوة للقتال.تصرع تحتي القائمين عليّ.</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a:t>
                      </a:r>
                      <a:r>
                        <a:rPr kumimoji="0" lang="fr-FR" sz="3600" b="0" i="0" u="sng" strike="noStrike" cap="none" normalizeH="0" baseline="0">
                          <a:ln>
                            <a:noFill/>
                          </a:ln>
                          <a:solidFill>
                            <a:srgbClr val="FF9933"/>
                          </a:solidFill>
                          <a:effectLst/>
                          <a:latin typeface="Arial" charset="0"/>
                          <a:cs typeface="Times New Roman" pitchFamily="18" charset="0"/>
                        </a:rPr>
                        <a:t>18:34,39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Il entraîne mes mains pour le combat et mes bras plient l'arc de bronze.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Tu me ceins de vigueur pour le combat, Tu fais plier sous moi les agresseurs,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18:34,39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He teaches my hands to make war, so that my arms can bend a bow of bronze.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For You have armed me with strength for the battle; You have subdued under me those who rose up against me .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77197" name="Rectangle 13"/>
          <p:cNvSpPr>
            <a:spLocks noGrp="1" noChangeArrowheads="1"/>
          </p:cNvSpPr>
          <p:nvPr>
            <p:ph type="ctrTitle"/>
          </p:nvPr>
        </p:nvSpPr>
        <p:spPr/>
        <p:txBody>
          <a:bodyPr/>
          <a:lstStyle/>
          <a:p>
            <a:r>
              <a:rPr lang="en-US" sz="1000"/>
              <a:t>25pv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8210" name="Group 2"/>
          <p:cNvGraphicFramePr>
            <a:graphicFrameLocks noGrp="1"/>
          </p:cNvGraphicFramePr>
          <p:nvPr/>
        </p:nvGraphicFramePr>
        <p:xfrm>
          <a:off x="34925" y="-26988"/>
          <a:ext cx="9074150" cy="695547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a:t>
                      </a:r>
                      <a:r>
                        <a:rPr kumimoji="0" lang="fr-FR" sz="3200" b="0" i="0" u="sng" strike="noStrike" cap="none" normalizeH="0" baseline="0">
                          <a:ln>
                            <a:noFill/>
                          </a:ln>
                          <a:solidFill>
                            <a:srgbClr val="FF9933"/>
                          </a:solidFill>
                          <a:effectLst/>
                          <a:latin typeface="Arial" charset="0"/>
                          <a:cs typeface="Arial" charset="0"/>
                        </a:rPr>
                        <a:t>10 : 16 - 23</a:t>
                      </a:r>
                      <a:r>
                        <a:rPr kumimoji="0" lang="ar-SA" sz="3200" b="0" i="0" u="sng" strike="noStrike" cap="none" normalizeH="0" baseline="0">
                          <a:ln>
                            <a:noFill/>
                          </a:ln>
                          <a:solidFill>
                            <a:srgbClr val="FF9933"/>
                          </a:solidFill>
                          <a:effectLst/>
                          <a:latin typeface="Arial" charset="0"/>
                          <a:cs typeface="Arial" charset="0"/>
                        </a:rPr>
                        <a:t>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انا ارسلكم كغنم في وسط ذئاب.فكونوا حكماء كالحيّات وبسطاء كالحمام.ولكن احذروا من الناس.لانهم سيسلمونكم الى مجالس وفي مجامعهم يجلدونكم.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Matthieu 10 :16 - 23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Voici que moi, je vous envoie comme de brebis au milieu des loups; soyez donc rusés comme les serpents et candides comme les colombes. 17 Prenez garde aux hommes: ils vous livreront aux tribunaux et vous flagelleront dans leurs synagogues.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10:16-23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Behold, I send you out as sheep in the midst of wolves. Therefore be wise as serpents and harmless as doves. 17 But beware of men, for they will deliver you up to councils and scourge you in their synagogues.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78221" name="Rectangle 13"/>
          <p:cNvSpPr>
            <a:spLocks noGrp="1" noChangeArrowheads="1"/>
          </p:cNvSpPr>
          <p:nvPr>
            <p:ph type="ctrTitle"/>
          </p:nvPr>
        </p:nvSpPr>
        <p:spPr/>
        <p:txBody>
          <a:bodyPr/>
          <a:lstStyle/>
          <a:p>
            <a:r>
              <a:rPr lang="en-US" sz="1000"/>
              <a:t>25v</a:t>
            </a:r>
          </a:p>
        </p:txBody>
      </p:sp>
    </p:spTree>
  </p:cSld>
  <p:clrMapOvr>
    <a:masterClrMapping/>
  </p:clrMapOvr>
</p:sld>
</file>

<file path=ppt/slides/slide1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9234" name="Group 2"/>
          <p:cNvGraphicFramePr>
            <a:graphicFrameLocks noGrp="1"/>
          </p:cNvGraphicFramePr>
          <p:nvPr/>
        </p:nvGraphicFramePr>
        <p:xfrm>
          <a:off x="34925" y="0"/>
          <a:ext cx="9074150" cy="627475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وتساقون امام ولاة وملوك من اجلي شهادة لهم وللامم. فمتى اسلموكم فلا تهتموا كيف او بما تتكلمون.لانكم تعطون في تلك الساعة ما تتكلمون به.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serez traduits devant des gouverneurs et des rois, à cause de moi: ils auront là un témoignage, eux et les païens.19 Lorsqu'ils vous livreront, ne vous inquiétez pas de savoir comment parler ou que dire: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You will be brought before governors and kings for My sake, as a testimony to them and to the Gentiles. 19 But when they deliver you up, do not worry about how or what you should speak. For it will be given to you in that hour what you should speak;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0258" name="Group 2"/>
          <p:cNvGraphicFramePr>
            <a:graphicFrameLocks noGrp="1"/>
          </p:cNvGraphicFramePr>
          <p:nvPr/>
        </p:nvGraphicFramePr>
        <p:xfrm>
          <a:off x="34925" y="0"/>
          <a:ext cx="9074150" cy="6845745"/>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48431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لستم انتم المتكلمين بل روح ابيكم الذي يتكلم فيكم. وسيسلم الاخ اخاه الى الموت والاب ولده.ويقوم الاولاد على والديهم ويقتلونهم. وتكونون مبغضين من الجميع من اجل اسمي.</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 que vous aurez à dire vous sera donné à cette heure-là, car ce n'est pas vous qui parlerez, c'est l'Esprit de votre Père qui parlera en vous. 21 Le frère livrera son frère à la mort, et le père son enfant; les enfants se dresseront contre leurs parents et les feront condamner à mort. 22 Vous serez haïs de tous à cause de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it is not you who speak, but the Spirit of your Father who speaks in you. 21 Now brother will deliver up brother to death, and a father his child; and children will rise up against parents and cause them to be put to death. 22 And you will be hated by all for My name's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1282" name="Group 2"/>
          <p:cNvGraphicFramePr>
            <a:graphicFrameLocks noGrp="1"/>
          </p:cNvGraphicFramePr>
          <p:nvPr/>
        </p:nvGraphicFramePr>
        <p:xfrm>
          <a:off x="34925" y="44450"/>
          <a:ext cx="9145588" cy="597840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يصبر الى المنتهى فهذا يخلص. ومتى طردوكم في هذه المدينة فاهربوا الى الاخرى.</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الحق اقول لكم لا تكملون مدن اسرائيل حتى يأتي ابن الانسان</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celui qui tiendra jusqu'à la fin, celui-là sera sauvé. 23 Quand on vous pourchassera dans telle ville, fuyez dans telle autre; en vérité, je vous le déclare, vous n'achèverez pas le tour des villes d'Israël avant que ne vienne le Fils de l'homme.</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he who endures to the end will be saved. 23 When they persecute you in this city, flee to another. For assuredly, I say to you, you will not have gone through the cities of Israel before the Son of Man comes.</a:t>
                      </a:r>
                      <a:r>
                        <a:rPr kumimoji="0" lang="en-US" sz="36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230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68230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3330" name="Group 2"/>
          <p:cNvGraphicFramePr>
            <a:graphicFrameLocks noGrp="1"/>
          </p:cNvGraphicFramePr>
          <p:nvPr/>
        </p:nvGraphicFramePr>
        <p:xfrm>
          <a:off x="107950" y="44450"/>
          <a:ext cx="9072563" cy="6449568"/>
        </p:xfrm>
        <a:graphic>
          <a:graphicData uri="http://schemas.openxmlformats.org/drawingml/2006/table">
            <a:tbl>
              <a:tblPr rtl="1"/>
              <a:tblGrid>
                <a:gridCol w="4321175">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45:3,6</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تقلد سيفك على فخذك ايها الجبار جلالك وبهاءك كرسيك يا الله الى دهر الدهور.قضيب استقامة قضيب ملكك</a:t>
                      </a:r>
                      <a:r>
                        <a:rPr kumimoji="0" lang="en-US"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45:3,6</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O brave, ceins ton épée au côté, ta splendeur et ton éclat. Avec éclat, chevauche et triomphe.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O Dieu, ton trône est éternel, ton sceptre  royal est un sceptre de droiture,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45:3,6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Gird Your sword upon Your thigh, O Mighty One, with Your glory and Your majesty.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Your throne, O God, is forever and ever; A scepter of righteousness is the scepter of Your kingdom.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83341" name="Rectangle 13"/>
          <p:cNvSpPr>
            <a:spLocks noGrp="1" noChangeArrowheads="1"/>
          </p:cNvSpPr>
          <p:nvPr>
            <p:ph type="ctrTitle"/>
          </p:nvPr>
        </p:nvSpPr>
        <p:spPr/>
        <p:txBody>
          <a:bodyPr/>
          <a:lstStyle/>
          <a:p>
            <a:r>
              <a:rPr lang="en-US" sz="1000"/>
              <a:t>25pm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4354" name="Group 2"/>
          <p:cNvGraphicFramePr>
            <a:graphicFrameLocks noGrp="1"/>
          </p:cNvGraphicFramePr>
          <p:nvPr/>
        </p:nvGraphicFramePr>
        <p:xfrm>
          <a:off x="107950" y="44450"/>
          <a:ext cx="9072563" cy="66690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3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7 : 11 : 17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3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اليوم التالي ذهب الى مدينة تدعى نايين وذهب معه كثيرون من تلاميذه وجمع كثير.  فلما اقترب الى باب المدينة اذا ميت محمول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3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7 : 11 - 17</a:t>
                      </a:r>
                    </a:p>
                    <a:p>
                      <a:pPr marL="0" marR="0" lvl="0" indent="0" algn="l" defTabSz="914400" rtl="0" eaLnBrk="1" fontAlgn="base" latinLnBrk="0" hangingPunct="1">
                        <a:lnSpc>
                          <a:spcPct val="100000"/>
                        </a:lnSpc>
                        <a:spcBef>
                          <a:spcPct val="3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Or, Jésus se rendit ensuite dans une ville appelée Naïn. Ses disciples faisaient route avec lui, ainsi qu'une grande foule. 12 Quand il arriva près de la porte de la ville, on portait tout juste en terre un mort,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3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7:11-17</a:t>
                      </a:r>
                    </a:p>
                    <a:p>
                      <a:pPr marL="0" marR="0" lvl="0" indent="0" algn="l" defTabSz="914400" rtl="0" eaLnBrk="1" fontAlgn="base" latinLnBrk="0" hangingPunct="1">
                        <a:lnSpc>
                          <a:spcPct val="100000"/>
                        </a:lnSpc>
                        <a:spcBef>
                          <a:spcPct val="3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it happened, the day after, that He went into a city called Nain; and many of His disciples went with Him, and a large crowd. 12 And when He came near the gate of the city, behold, a dead man was being carried out,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84365" name="Rectangle 13"/>
          <p:cNvSpPr>
            <a:spLocks noGrp="1" noChangeArrowheads="1"/>
          </p:cNvSpPr>
          <p:nvPr>
            <p:ph type="ctrTitle"/>
          </p:nvPr>
        </p:nvSpPr>
        <p:spPr/>
        <p:txBody>
          <a:bodyPr/>
          <a:lstStyle/>
          <a:p>
            <a:r>
              <a:rPr lang="en-US" sz="1000"/>
              <a:t>25m</a:t>
            </a:r>
          </a:p>
        </p:txBody>
      </p:sp>
    </p:spTree>
  </p:cSld>
  <p:clrMapOvr>
    <a:masterClrMapping/>
  </p:clrMapOvr>
</p:sld>
</file>

<file path=ppt/slides/slide1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5378" name="Group 2"/>
          <p:cNvGraphicFramePr>
            <a:graphicFrameLocks noGrp="1"/>
          </p:cNvGraphicFramePr>
          <p:nvPr/>
        </p:nvGraphicFramePr>
        <p:xfrm>
          <a:off x="107950" y="115888"/>
          <a:ext cx="9001125"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ابن وحيد لامّه وهي ارملة ومعها جمع كثير من المدينة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فلما رآها الرب تحنن عليها وقال لها لا تبكي. ثم تقدم ولمس النعش فوقف الحاملون.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 fils unique dont la mère était veuve, et une foule considérable de la ville accompagnait celle-ci. 13 En la voyant, le Seigneur fut pris de pitié pour elle et il lui dit: "Ne pleure plus.14 Il s'avança et toucha le cercueil; ceux qui le portaient s'arrêtèrent;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only son of his mother; and she was a widow. And a large crowd from the city was with her. 13 When the Lord saw her, He had compassion on her and said to her, Do not weep.'' 14 Then He came and touched the open coffin, and those who carried him stood still.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6402" name="Group 2"/>
          <p:cNvGraphicFramePr>
            <a:graphicFrameLocks noGrp="1"/>
          </p:cNvGraphicFramePr>
          <p:nvPr/>
        </p:nvGraphicFramePr>
        <p:xfrm>
          <a:off x="107950" y="115888"/>
          <a:ext cx="8928100" cy="6442710"/>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ايها الشاب لك اقول قم. فجلس الميت وابتدأ يتكلم فدفعه الى امه.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فاخذ الجميع خوف ومجدوا الله قائلين قد قام فينا نبي عظيم وافتقد الله شعبه.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 dit: "Jeune homme, je te l'ordonne, réveille-toi.15 Alors le mort s'assit et se mit à parler. Et Jésus le rendit à sa mère.16 Tous furent saisis de crainte, et ils rendaient gloire à Dieu en disant: "Un grand prophète s'est levé parmi nous et Dieu a visité son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He said, Young man, I say to you, arise.''15 So he who was dead sat up and began to speak. And He presented him to his mother. 16 Then fear came upon all, and they glorified God, saying,A great prophet has risen up among us''; and, God has visited His people.''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7426" name="Group 2"/>
          <p:cNvGraphicFramePr>
            <a:graphicFrameLocks noGrp="1"/>
          </p:cNvGraphicFramePr>
          <p:nvPr/>
        </p:nvGraphicFramePr>
        <p:xfrm>
          <a:off x="107950" y="115888"/>
          <a:ext cx="8928100" cy="5907088"/>
        </p:xfrm>
        <a:graphic>
          <a:graphicData uri="http://schemas.openxmlformats.org/drawingml/2006/table">
            <a:tbl>
              <a:tblPr rtl="1"/>
              <a:tblGrid>
                <a:gridCol w="475138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وخرج هذا الخبر عنه في كل اليهودية وفي جميع الكورة المحيطة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Et ce propos sur Jésus se répandit dans toute la Judée et dans toute la région.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this report about Him went throughout all Judea and all the surrounding region.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845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68845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68845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68845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0498" name="Group 2"/>
          <p:cNvGraphicFramePr>
            <a:graphicFrameLocks noGrp="1"/>
          </p:cNvGraphicFramePr>
          <p:nvPr/>
        </p:nvGraphicFramePr>
        <p:xfrm>
          <a:off x="34925" y="44450"/>
          <a:ext cx="9001125" cy="6305169"/>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رسالة بولس الرسول</a:t>
                      </a:r>
                      <a:r>
                        <a:rPr kumimoji="0" lang="ar-EG" sz="2800" b="0" i="0" u="sng" strike="noStrike" cap="none" normalizeH="0" baseline="0">
                          <a:ln>
                            <a:noFill/>
                          </a:ln>
                          <a:solidFill>
                            <a:srgbClr val="FF9933"/>
                          </a:solidFill>
                          <a:effectLst/>
                          <a:latin typeface="Arial" charset="0"/>
                          <a:cs typeface="Arial" charset="0"/>
                        </a:rPr>
                        <a:t> الثانية</a:t>
                      </a:r>
                      <a:r>
                        <a:rPr kumimoji="0" lang="ar-SA" sz="2800" b="0" i="0" u="sng" strike="noStrike" cap="none" normalizeH="0" baseline="0">
                          <a:ln>
                            <a:noFill/>
                          </a:ln>
                          <a:solidFill>
                            <a:srgbClr val="FF9933"/>
                          </a:solidFill>
                          <a:effectLst/>
                          <a:latin typeface="Arial" charset="0"/>
                          <a:cs typeface="Arial" charset="0"/>
                        </a:rPr>
                        <a:t> إلى </a:t>
                      </a:r>
                      <a:r>
                        <a:rPr kumimoji="0" lang="ar-EG" sz="2800" b="0" i="0" u="sng" strike="noStrike" cap="none" normalizeH="0" baseline="0">
                          <a:ln>
                            <a:noFill/>
                          </a:ln>
                          <a:solidFill>
                            <a:srgbClr val="FF9933"/>
                          </a:solidFill>
                          <a:effectLst/>
                          <a:latin typeface="Arial" charset="0"/>
                          <a:cs typeface="Arial" charset="0"/>
                        </a:rPr>
                        <a:t>أهل تيموثاوس</a:t>
                      </a:r>
                      <a:r>
                        <a:rPr kumimoji="0" lang="en-US" sz="2800" b="0" i="0" u="sng" strike="noStrike" cap="none" normalizeH="0" baseline="0">
                          <a:ln>
                            <a:noFill/>
                          </a:ln>
                          <a:solidFill>
                            <a:srgbClr val="FF9933"/>
                          </a:solidFill>
                          <a:effectLst/>
                          <a:latin typeface="Arial" charset="0"/>
                          <a:cs typeface="Arial" charset="0"/>
                        </a:rPr>
                        <a:t> </a:t>
                      </a:r>
                      <a:r>
                        <a:rPr kumimoji="0" lang="ar-EG" sz="2800" b="0" i="0" u="sng" strike="noStrike" cap="none" normalizeH="0" baseline="0">
                          <a:ln>
                            <a:noFill/>
                          </a:ln>
                          <a:solidFill>
                            <a:srgbClr val="FF9933"/>
                          </a:solidFill>
                          <a:effectLst/>
                          <a:latin typeface="Arial" charset="0"/>
                          <a:cs typeface="Arial" charset="0"/>
                        </a:rPr>
                        <a:t>( 2 : 3 – 15 </a:t>
                      </a:r>
                      <a:r>
                        <a:rPr kumimoji="0" lang="ar-SA" sz="2800" b="0" i="0" u="sng" strike="noStrike" cap="none" normalizeH="0" baseline="0">
                          <a:ln>
                            <a:noFill/>
                          </a:ln>
                          <a:solidFill>
                            <a:srgbClr val="FF9933"/>
                          </a:solidFill>
                          <a:effectLst/>
                          <a:latin typeface="Arial" charset="0"/>
                          <a:cs typeface="Arial" charset="0"/>
                        </a:rPr>
                        <a:t>)</a:t>
                      </a:r>
                      <a:endParaRPr kumimoji="0" lang="ar-EG"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فاشترك انت في احتمال المشقات كجندي صالح ليسوع المسيح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ليس احد وهو يتجند يرتبك باعمال الحياة لكي يرضي من جنّده.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2 Timothée 2 : 3 - 15</a:t>
                      </a:r>
                      <a:endParaRPr kumimoji="0" lang="ar-EG"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Prends ta part de souffrance en bon soldat du Christ Jésus.4 Personne, en s'engageant dans l'armée, ne s'embarrasse des affaires de la vie civile s'il veut donner satisfaction à celui qui l'a enrôlé.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Timothy 2:3-15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You therefore must endure hardship as a good soldier of Jesus Christ. 4 No one engaged in warfare entangles himself with the affairs of this life, that he may please him who enlisted him as a soldier.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90509" name="Rectangle 13"/>
          <p:cNvSpPr>
            <a:spLocks noGrp="1" noChangeArrowheads="1"/>
          </p:cNvSpPr>
          <p:nvPr>
            <p:ph type="ctrTitle"/>
          </p:nvPr>
        </p:nvSpPr>
        <p:spPr/>
        <p:txBody>
          <a:bodyPr/>
          <a:lstStyle/>
          <a:p>
            <a:r>
              <a:rPr lang="en-US" sz="1000"/>
              <a:t>25p</a:t>
            </a:r>
          </a:p>
        </p:txBody>
      </p:sp>
    </p:spTree>
  </p:cSld>
  <p:clrMapOvr>
    <a:masterClrMapping/>
  </p:clrMapOvr>
</p:sld>
</file>

<file path=ppt/slides/slide1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1522" name="Group 2"/>
          <p:cNvGraphicFramePr>
            <a:graphicFrameLocks noGrp="1"/>
          </p:cNvGraphicFramePr>
          <p:nvPr/>
        </p:nvGraphicFramePr>
        <p:xfrm>
          <a:off x="34925" y="44450"/>
          <a:ext cx="9145588" cy="608742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وايضا ان كان احد يجاهد لا يكلّل ان لم يجاهد قانونيا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يجب ان الحرّاث الذي يتعب يشترك هو اولا في الاثمار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افهم ما اقول.فليعطك الرب فهما في كل شيء</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de même, dans la lutte sportive, l'athlète ne reçoit la couronne que s'il a lutté selon les règles.6 C'est au cultivateur qui peine que doit revenir d'abord sa part de fruits.7 Comprends ce que je dis. Du reste, le Seigneur te fera comprendre tout cela.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also if anyone competes in athletics, he is not crowned unless he competes according to the rules. 6 The hard-working farmer must be first to partake of the crops. 7 Consider what I say, and may the Lord give you understanding in all things.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2546" name="Group 2"/>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اذكر يسوع المسيح المقام من الاموات من نسل داود بحسب انجيلي  الذي فيه احتمل المشقات حتى القيود كمذنب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لكن كلمة الله لا تقيّد. لاجل ذلك انا اصبر على كل شيء لاجل المختارين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Souviens-toi de Jésus Christ ressuscité d'entre les morts, issu de la race de David, selon l'Évangile que j'annonce 9 et pour lequel je souffre jusqu'à être enchaîné comme un malfaiteur. Mais la parole de Dieu n'est pas enchaînée!10 C'est pourquoi je supporte tout à cause des élus,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Remember that Jesus Christ, of the seed of David, was raised from the dead according to my gospel, 9 for which I suffer trouble as an evildoer, even to the point of chains; but the word of God is not chained. 10 Therefore I endure all things for the sake of the elect,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3570" name="Group 2"/>
          <p:cNvGraphicFramePr>
            <a:graphicFrameLocks noGrp="1"/>
          </p:cNvGraphicFramePr>
          <p:nvPr/>
        </p:nvGraphicFramePr>
        <p:xfrm>
          <a:off x="34925" y="44450"/>
          <a:ext cx="9145588" cy="658558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يحصلوا هم ايضا على الخلاص الذي في المسيح يسوع مع مجد ابدي. صادقة هي الكلمة انه ان كنا قد متنا معه فسنحيا ايضا معه. ان كنا نصبر فسنملك ايضا معه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كنا ننكره فهو ايضا سينكرنا.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qu'eux aussi obtiennent le salut, qui est dans le Christ Jésus, avec la gloire éternelle. 11Elle est digne de confiance, cette parole: Si nous mourons avec lui, avec lui nous vivrons. 12 Si nous souffrons avec lui,  avec lui nous régnerons. Si nous le renions, lui aussi nous reniera.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they also may obtain the salvation which is in Christ Jesus with eternal glory. 11 This is a faithful saying: for if we died with Him, we shall also live with Him. 12 If we endure, we shall also reign with Him. If we deny Him, he also will deny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4594" name="Group 2"/>
          <p:cNvGraphicFramePr>
            <a:graphicFrameLocks noGrp="1"/>
          </p:cNvGraphicFramePr>
          <p:nvPr/>
        </p:nvGraphicFramePr>
        <p:xfrm>
          <a:off x="34925" y="44450"/>
          <a:ext cx="9145588" cy="590550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كنا غير امناء فهو يبقى امينا لن يقدر ان ينكر نفسه  فكّر بهذه الامور مناشدا قدام الرب ان لا يتماحكوا بالكلام.الامر غير النافع لشيء.لهدم السامعين.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Si nous lui sommes infidèles, lui demeure fidèle, car il ne peut se renier lui-même.14Tout cela, rappelle-le, attestant devant Dieu qu'il faut éviter les querelles de mots: elles ne servent de rien, sinon à perdre ceux qui les écoutent.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If we are faithless, he remains faithful; he cannot deny Himself. 14 Remind them of these things, charging them before the Lord not to strive about words to no profit, to the ruin of the hearers.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5618" name="Group 2"/>
          <p:cNvGraphicFramePr>
            <a:graphicFrameLocks noGrp="1"/>
          </p:cNvGraphicFramePr>
          <p:nvPr/>
        </p:nvGraphicFramePr>
        <p:xfrm>
          <a:off x="34925" y="44450"/>
          <a:ext cx="9145588" cy="6121401"/>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اجتهد ان تقيم نفسك للّه مزكّى عاملا لا يخزى مفصّلا كلمة الحق بالاستقامة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Efforce-toi de te présenter à Dieu comme un homme éprouvé, un ouvrier qui n'a pas à rougir, qui dispense avec droiture la parole de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Be diligent to present yourself approved to God, a worker who does not need to be ashamed, rightly dividing the word of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664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766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69766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69766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9714" name="Group 2"/>
          <p:cNvGraphicFramePr>
            <a:graphicFrameLocks noGrp="1"/>
          </p:cNvGraphicFramePr>
          <p:nvPr/>
        </p:nvGraphicFramePr>
        <p:xfrm>
          <a:off x="34925" y="-26988"/>
          <a:ext cx="9217025" cy="6389434"/>
        </p:xfrm>
        <a:graphic>
          <a:graphicData uri="http://schemas.openxmlformats.org/drawingml/2006/table">
            <a:tbl>
              <a:tblPr rtl="1"/>
              <a:tblGrid>
                <a:gridCol w="46799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a:t>
                      </a:r>
                      <a:r>
                        <a:rPr kumimoji="0" lang="ar-EG" sz="3200" b="0" i="0" u="sng" strike="noStrike" cap="none" normalizeH="0" baseline="0">
                          <a:ln>
                            <a:noFill/>
                          </a:ln>
                          <a:solidFill>
                            <a:srgbClr val="FF9933"/>
                          </a:solidFill>
                          <a:effectLst/>
                          <a:latin typeface="Arial" charset="0"/>
                          <a:cs typeface="Arial" charset="0"/>
                        </a:rPr>
                        <a:t>الإولى( 3 : 8 – 15 </a:t>
                      </a:r>
                      <a:r>
                        <a:rPr kumimoji="0" lang="ar-SA" sz="3200" b="0" i="0" u="sng" strike="noStrike" cap="none" normalizeH="0" baseline="0">
                          <a:ln>
                            <a:noFill/>
                          </a:ln>
                          <a:solidFill>
                            <a:srgbClr val="FF9933"/>
                          </a:solidFill>
                          <a:effectLst/>
                          <a:latin typeface="Arial" charset="0"/>
                          <a:cs typeface="Arial" charset="0"/>
                        </a:rPr>
                        <a:t>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متحدي الرأي بحس واحد ذوي محبة اخوية مشفقين لطفاء غير مجازين عن شر بشر او عن شتيمة بشتيمة بل بالعكس مباركين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Pierre 3:8-15</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t>
                      </a:r>
                      <a:r>
                        <a:rPr kumimoji="0" lang="fr-FR" sz="2800" b="0" i="0" u="none" strike="noStrike" cap="none" normalizeH="0" baseline="0">
                          <a:ln>
                            <a:noFill/>
                          </a:ln>
                          <a:solidFill>
                            <a:schemeClr val="bg1"/>
                          </a:solidFill>
                          <a:effectLst/>
                          <a:latin typeface="Arial" charset="0"/>
                          <a:cs typeface="Arial" charset="0"/>
                        </a:rPr>
                        <a:t>Enfin, soyez tous dans de mêmes dispositions, compatissants, animés d'un amour fraternel, miséricordieux, humbles.9  Ne rendez pas le mal pour le mal, ou l'insulte pour l'insulte;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3:8-15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99725" name="Rectangle 13"/>
          <p:cNvSpPr>
            <a:spLocks noGrp="1" noChangeArrowheads="1"/>
          </p:cNvSpPr>
          <p:nvPr>
            <p:ph type="ctrTitle"/>
          </p:nvPr>
        </p:nvSpPr>
        <p:spPr/>
        <p:txBody>
          <a:bodyPr/>
          <a:lstStyle/>
          <a:p>
            <a:r>
              <a:rPr lang="en-US" sz="1000"/>
              <a:t>25c</a:t>
            </a:r>
          </a:p>
        </p:txBody>
      </p:sp>
    </p:spTree>
  </p:cSld>
  <p:clrMapOvr>
    <a:masterClrMapping/>
  </p:clrMapOvr>
</p:sld>
</file>

<file path=ppt/slides/slide1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0738" name="Group 2"/>
          <p:cNvGraphicFramePr>
            <a:graphicFrameLocks noGrp="1"/>
          </p:cNvGraphicFramePr>
          <p:nvPr/>
        </p:nvGraphicFramePr>
        <p:xfrm>
          <a:off x="34925" y="-26988"/>
          <a:ext cx="9217025" cy="6867843"/>
        </p:xfrm>
        <a:graphic>
          <a:graphicData uri="http://schemas.openxmlformats.org/drawingml/2006/table">
            <a:tbl>
              <a:tblPr rtl="1"/>
              <a:tblGrid>
                <a:gridCol w="47513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عالمين انكم لهذا دعيتم لكي ترثوا بركة. لان من اراد ان يحب الحياة ويرى اياما صالحة فليكفف لسانه عن الشر وشفتيه ان تتكلما بالمكر  ليعرض عن الشر ويصنع الخير ليطلب السلام ويجدّ في اثره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 contraire, bénissez, car c'est à cela que vous avez été appelés, afin d'hériter la bénédiction. 10 En effet, qui veut aimer la vie et voir des jours heureux doit garder sa langue du mal et ses lèvres des paroles trompeuses, 11 se détourner du mal et faire le bien, rechercher la paix et la poursuivre.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on the contrary blessing, knowing that you were called to this, that you may inherit a blessing. 10 For He who would love life and see good days, let him refrain his tongue from evil, and his lips from speaking deceit. 11 Let him turn away from evil and do good; let him seek peace and pursue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1762" name="Group 2"/>
          <p:cNvGraphicFramePr>
            <a:graphicFrameLocks noGrp="1"/>
          </p:cNvGraphicFramePr>
          <p:nvPr/>
        </p:nvGraphicFramePr>
        <p:xfrm>
          <a:off x="107950" y="44450"/>
          <a:ext cx="9072563"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عيني الرب على الابرار واذنيه الى طلبتهم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وجه الرب ضد فاعلي الشر فمن يؤذيكم ان كنتم متمثلين بالخير</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les yeux du Seigneur sont sur les justes, et ses oreilles sont attentives à leur prière; mais la face du Seigneur se tourne contre ceux qui font le mal. 13 Et qui vous fera du mal, si vous vous montrez zélés pour le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the eyes of the Lord are on the righteous, and His ears are open to their prayers; but the face of the Lord is against those who do evil.'' 13 And who is he who will harm you if you become followers of what is good?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2786" name="Group 2"/>
          <p:cNvGraphicFramePr>
            <a:graphicFrameLocks noGrp="1"/>
          </p:cNvGraphicFramePr>
          <p:nvPr/>
        </p:nvGraphicFramePr>
        <p:xfrm>
          <a:off x="107950" y="44450"/>
          <a:ext cx="9072563" cy="6796405"/>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وان تألمتم من اجل البر فطوباكم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خوفهم فلا تخافوه ولا تضطربوا  بل قدسوا الرب الاله في قلوبكم مستعدين دائما لمجاوبة كل من يسألكم عن سبب الرجاء الذي فيكم بوداعة وخوف</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Bien plus, au cas où vous auriez à souffrir pour la justice, heureux êtes-vous. N'ayez d'eux aucune crainte et ne soyez pas troublés;15 mais sanctifiez dans vos coeurs le Christ qui est Seigneur. Soyez toujours prêts à justifier votre espérance devant ceux qui vous en demandent compte.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even if you should suffer for righteousness' sake, you are blessed. And do not be afraid of their threats, nor be troubled.'' 15 But sanctify the Lord God in your hearts. and always be ready to give a defense to everyone who asks you a reason for the hope that is in you, with meekness and fear;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381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483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7048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70483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70483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6882" name="Group 2"/>
          <p:cNvGraphicFramePr>
            <a:graphicFrameLocks noGrp="1"/>
          </p:cNvGraphicFramePr>
          <p:nvPr/>
        </p:nvGraphicFramePr>
        <p:xfrm>
          <a:off x="107950" y="44450"/>
          <a:ext cx="9072563" cy="6675120"/>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00"/>
                          </a:solidFill>
                          <a:effectLst/>
                          <a:latin typeface="Arial" charset="0"/>
                          <a:cs typeface="Arial" charset="0"/>
                        </a:rPr>
                        <a:t>27:42-44 &amp; 28:1-6</a:t>
                      </a:r>
                      <a:r>
                        <a:rPr kumimoji="0" lang="ar-EG" sz="2800" b="0" i="0" u="sng" strike="noStrike" cap="none" normalizeH="0" baseline="0">
                          <a:ln>
                            <a:noFill/>
                          </a:ln>
                          <a:solidFill>
                            <a:srgbClr val="FF9900"/>
                          </a:solidFill>
                          <a:effectLst/>
                          <a:latin typeface="Arial" charset="0"/>
                          <a:cs typeface="Arial" charset="0"/>
                        </a:rPr>
                        <a:t>)</a:t>
                      </a:r>
                      <a:endParaRPr kumimoji="0" lang="en-US"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فكان رأي العسكر ان يقتلوا الاسرى لئلا يسبح احد منهم فيهرب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قائد المئة اذ كان يريد ان يخلّص بولس منعهم من هذا الرأي وامر ان القادرين على السباحة يرمون انفسهم اولا فيخرجون الى البر.</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27:42-44 &amp; 28:1-6</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Les soldats ont eu alors l'idée de tuer les prisonniers, de peur qu'il ne s'en échappe à la nage.43 Mais le centurion, décidé à sauver Paul, les a empêchés d'exécuter leur projet; il a ordonné à ceux qui savaient nager de sauter à l'eau les premiers et de gagner la terre.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27:42-44 &amp; 28:1-6</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the soldiers' plan was to kill the prisoners, lest any of them should swim away and escape. 43 But the centurion, wanting to save Paul, kept them from their purpose, and commanded that those who could swim should jump overboard first and get to land,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06893" name="Rectangle 13"/>
          <p:cNvSpPr>
            <a:spLocks noGrp="1" noChangeArrowheads="1"/>
          </p:cNvSpPr>
          <p:nvPr>
            <p:ph type="ctrTitle"/>
          </p:nvPr>
        </p:nvSpPr>
        <p:spPr/>
        <p:txBody>
          <a:bodyPr/>
          <a:lstStyle/>
          <a:p>
            <a:r>
              <a:rPr lang="en-US" sz="1000"/>
              <a:t>25a</a:t>
            </a:r>
          </a:p>
        </p:txBody>
      </p:sp>
    </p:spTree>
  </p:cSld>
  <p:clrMapOvr>
    <a:masterClrMapping/>
  </p:clrMapOvr>
</p:sld>
</file>

<file path=ppt/slides/slide1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7906" name="Group 2"/>
          <p:cNvGraphicFramePr>
            <a:graphicFrameLocks noGrp="1"/>
          </p:cNvGraphicFramePr>
          <p:nvPr/>
        </p:nvGraphicFramePr>
        <p:xfrm>
          <a:off x="34925" y="44450"/>
          <a:ext cx="9145588"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والباقين بعضهم على الواح وبعضهم على قطع من السفينة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فهكذا حدث ان الجميع نجوا الى البر ولما نجوا وجدوا ان الجزيرة تدعى مليطة.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Les autres le feraient soit sur des planches soit sur des épaves du bateau. Et c'est ainsi que tous se sont retrouvés à terre, sains et saufs.1 Une fois hors de danger, nous avons appris que l'île s'appelait Malte.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and the rest, some on boards and some on parts of the ship. And so it was that they all escaped safely to land.1 Now when they had escaped, they then found out that the island was called Malta.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8930" name="Group 2"/>
          <p:cNvGraphicFramePr>
            <a:graphicFrameLocks noGrp="1"/>
          </p:cNvGraphicFramePr>
          <p:nvPr/>
        </p:nvGraphicFramePr>
        <p:xfrm>
          <a:off x="34925" y="44450"/>
          <a:ext cx="9145588" cy="690067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فقدم اهلها البرابرة لنا احسانا غير المعتاد لانهم اوقدوا نارا وقبلوا جميعنا من اجل المطر الذي اصابنا ومن اجل البرد فجمع بولس كثيرا من القضبان ووضعها على النار فخرجت من الحرارة افعى ونشبت في يده.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Les autochtones nous ont témoigné une humanité peu ordinaire. Allumant en effet un grand feu, ils nous ont tous fait approcher, car la pluie s'était mise à tomber et il faisait froid. 3 Paul avait ramassé une brassée de bois mort et la jetait dans le feu, lorsque la chaleur en a fait sortir une vipère qui s'accrocha à sa main.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the natives showed us unusual kindness; for they kindled a fire and made us all welcome, because of the rain that was falling and because of the cold. 3 But when Paul had gathered a bundle of sticks and laid them on the fire, a viper came out because of the heat, and fastened on his hand.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9954" name="Group 2"/>
          <p:cNvGraphicFramePr>
            <a:graphicFrameLocks noGrp="1"/>
          </p:cNvGraphicFramePr>
          <p:nvPr/>
        </p:nvGraphicFramePr>
        <p:xfrm>
          <a:off x="34925" y="44450"/>
          <a:ext cx="9145588" cy="644112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البرابرة الوحش معلقا بيده قال بعضهم لبعض لا بد ان هذا الانسان قاتل لم يدعه العدل يحيا ولو نجا من البحر. فنفض هو الوحش الى النار ولم يتضرر بشيء رديء</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 la vue de cet animal qui pendait à sa main, les autochtones se disaient les uns aux autres: "Cet homme est certainement un assassin; il a bien échappé à la mer, mais la justice divine ne lui permet pas de vivre. 5  Paul, en réalité, a secoué la bête dans le feu sans ressentir le moindre mal.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So when the natives saw the creature hanging from his hand, they said to one another, No doubt this man is a murderer, whom, though he has escaped the sea, yet justice does not allow to live.'' 5 But he shook off the creature into the fire and suffered no harm.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10978" name="Group 2"/>
          <p:cNvGraphicFramePr>
            <a:graphicFrameLocks noGrp="1"/>
          </p:cNvGraphicFramePr>
          <p:nvPr/>
        </p:nvGraphicFramePr>
        <p:xfrm>
          <a:off x="34925" y="44450"/>
          <a:ext cx="9145588" cy="6684836"/>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هم فكانوا ينتظرون انه عتيد ان ينتفخ او يسقط بغتة ميتا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فاذ انتظروا كثيرا ورأوا انه لم يعرض له شيء مضرّ تغيّروا وقالوا هو اله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Eux s'attendaient à le voir enfler, ou tomber raide mort; mais, après une longue attente, ils ont constaté qu'il ne lui arrivait rien d'anormal. Changeant alors d'avis, ils répétaient: "C'est un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However, they were expecting that he would swell up or suddenly fall down dead. But after they had looked for a long time and saw no harm come to him, they changed their minds and said that he was a god.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200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302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405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15074" name="Group 2"/>
          <p:cNvGraphicFramePr>
            <a:graphicFrameLocks noGrp="1"/>
          </p:cNvGraphicFramePr>
          <p:nvPr/>
        </p:nvGraphicFramePr>
        <p:xfrm>
          <a:off x="107950" y="44450"/>
          <a:ext cx="9072563" cy="6022848"/>
        </p:xfrm>
        <a:graphic>
          <a:graphicData uri="http://schemas.openxmlformats.org/drawingml/2006/table">
            <a:tbl>
              <a:tblPr rtl="1"/>
              <a:tblGrid>
                <a:gridCol w="4321175">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Times New Roman" pitchFamily="18" charset="0"/>
                        </a:rPr>
                        <a:t>91:13,11</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على الاسد والصل تطأ.الشبل والثعبان تدوس لانه يوصي ملائكته بك لكي يحفظوك في كل طرقك.</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91:13,11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Tu marcheras sur le lion et la vipère, Tu piétineras le tigre et le dragon.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Car il chargera ses anges de te garder en tous tes chemins,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91:13,11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You shall tread upon the lion and the cobra, The young lion and the serpent you shall trample underfoot.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He shall give His angels charge over you, to keep you in all your ways.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15085" name="Rectangle 13"/>
          <p:cNvSpPr>
            <a:spLocks noGrp="1" noChangeArrowheads="1"/>
          </p:cNvSpPr>
          <p:nvPr>
            <p:ph type="ctrTitle"/>
          </p:nvPr>
        </p:nvSpPr>
        <p:spPr/>
        <p:txBody>
          <a:bodyPr/>
          <a:lstStyle/>
          <a:p>
            <a:r>
              <a:rPr lang="en-US" sz="1000"/>
              <a:t>25pg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16098" name="Group 2"/>
          <p:cNvGraphicFramePr>
            <a:graphicFrameLocks noGrp="1"/>
          </p:cNvGraphicFramePr>
          <p:nvPr/>
        </p:nvGraphicFramePr>
        <p:xfrm>
          <a:off x="34925" y="44450"/>
          <a:ext cx="9145588" cy="685355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2320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لوقا( 10 : 21 – 24 )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الساعة تهلل يسوع بالروح وقال احمدك ايها الآب رب السماء والارض لانك اخفيت هذه عن الحكماء والفهماء واعلنتها للاطفال.نعم ايها الآب لان هكذا صارت المسرة امامك.</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700" b="0" i="0" u="sng" strike="noStrike" cap="none" normalizeH="0" baseline="0">
                          <a:ln>
                            <a:noFill/>
                          </a:ln>
                          <a:solidFill>
                            <a:srgbClr val="FF9933"/>
                          </a:solidFill>
                          <a:effectLst/>
                          <a:latin typeface="Arial" charset="0"/>
                          <a:cs typeface="Times New Roman" pitchFamily="18" charset="0"/>
                        </a:rPr>
                        <a:t>Luc 10:21-24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21 A l'instant même, il exulta sous l'action de l'Esprit Saint et dit: "Je te loue,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Seigneur du ciel et de la terre, d'avoir cach</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cela aux sages et aux intelligents et de l'avoir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aux tout petits. Oui,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c'est ainsi que tu en as dispos</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dans ta bienveillance.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700" b="0" i="0" u="sng" strike="noStrike" cap="none" normalizeH="0" baseline="0">
                          <a:ln>
                            <a:noFill/>
                          </a:ln>
                          <a:solidFill>
                            <a:srgbClr val="FF9933"/>
                          </a:solidFill>
                          <a:effectLst/>
                          <a:latin typeface="Arial" charset="0"/>
                          <a:cs typeface="Times New Roman" pitchFamily="18" charset="0"/>
                        </a:rPr>
                        <a:t>Luke 10:21-24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In that hour Jesus rejoiced in the Spirit and said, I thank You, Father, Lord of heaven and earth, that You have hidden these things from the wise and prudent and revealed them to babes. Even so, Father, for so it seemed good in Your sight.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16109" name="Rectangle 13"/>
          <p:cNvSpPr>
            <a:spLocks noGrp="1" noChangeArrowheads="1"/>
          </p:cNvSpPr>
          <p:nvPr>
            <p:ph type="ctrTitle"/>
          </p:nvPr>
        </p:nvSpPr>
        <p:spPr/>
        <p:txBody>
          <a:bodyPr/>
          <a:lstStyle/>
          <a:p>
            <a:r>
              <a:rPr lang="en-US" sz="1000"/>
              <a:t>25g</a:t>
            </a:r>
          </a:p>
        </p:txBody>
      </p:sp>
    </p:spTree>
  </p:cSld>
  <p:clrMapOvr>
    <a:masterClrMapping/>
  </p:clrMapOvr>
</p:sld>
</file>

<file path=ppt/slides/slide1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17122" name="Group 2"/>
          <p:cNvGraphicFramePr>
            <a:graphicFrameLocks noGrp="1"/>
          </p:cNvGraphicFramePr>
          <p:nvPr/>
        </p:nvGraphicFramePr>
        <p:xfrm>
          <a:off x="34925" y="44450"/>
          <a:ext cx="9145588" cy="6900672"/>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والتفت الى تلاميذه وقال كل شيء قد دفع اليّ من ابي.وليس احد يعرف من هو الابن الا الآب ولا من هو الآب الا الابن ومن اراد الابن ان يعلن له. والتفت الى تلاميذه على انفراد وقال طوبى للعيون التي تنظر ما تنظرونه.</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Tout m'a été remis par mon Père, et nul ne connaît qui est le Fils, si ce n'est le Père, ni qui est le Père, si ce n'est le Fils et celui à qui le Fils veut bien le révéler. 23 Puis il se tourna vers les disciples et leur dit en particulier: "Heureux les yeux qui voient ce que vous voyez.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All things have been delivered to Me by My Father, and no one knows who the Son is except the Father, and who the Father is except the Son, and the one to whom the Son wills to reveal Him. 23 Then He turned to His disciples and said privately, Blessed are the eyes which see the things you see;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18146" name="Group 2"/>
          <p:cNvGraphicFramePr>
            <a:graphicFrameLocks noGrp="1"/>
          </p:cNvGraphicFramePr>
          <p:nvPr/>
        </p:nvGraphicFramePr>
        <p:xfrm>
          <a:off x="107950" y="44450"/>
          <a:ext cx="9072563" cy="5901754"/>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اقول لكم ان انبياء كثيرين وملوكا ارادوا ان ينظروا ما انتم تنظرون ولم ينظروا وان يسمعوا ما انتم تسمعون ولم يسمعوا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Car je vous le déclare, beaucoup de prophètes, beaucoup de rois ont voulu voir ce que vous voyez et ne l'ont pas vu, entendre ce que vous entendez et ne l'ont pas entendu.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I tell you that many prophets and kings have desired to see what you see, and have not seen it, and to hear what you hear, and have not heard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2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79403" name="Group 11"/>
          <p:cNvGraphicFramePr>
            <a:graphicFrameLocks noGrp="1"/>
          </p:cNvGraphicFramePr>
          <p:nvPr/>
        </p:nvGraphicFramePr>
        <p:xfrm>
          <a:off x="468313" y="692150"/>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Sixth day of The Month of 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Tout)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السادس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من توت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Vingt-sixième  jour du mois de </a:t>
                      </a:r>
                      <a:r>
                        <a:rPr kumimoji="0" lang="en-US" sz="4000" b="0" i="0" u="none" strike="noStrike" cap="none" normalizeH="0" baseline="0">
                          <a:ln>
                            <a:noFill/>
                          </a:ln>
                          <a:solidFill>
                            <a:srgbClr val="FF9900"/>
                          </a:solidFill>
                          <a:effectLst/>
                          <a:latin typeface="Arial" charset="0"/>
                          <a:cs typeface="Arial" charset="0"/>
                        </a:rPr>
                        <a:t>Amshir</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Huitième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a:t>
                      </a:r>
                      <a:r>
                        <a:rPr kumimoji="0" lang="en-US" sz="4000" b="0" i="0" u="none" strike="noStrike" cap="none" normalizeH="0" baseline="0">
                          <a:ln>
                            <a:noFill/>
                          </a:ln>
                          <a:solidFill>
                            <a:srgbClr val="FF9900"/>
                          </a:solidFill>
                          <a:effectLst/>
                          <a:latin typeface="Arial" charset="0"/>
                          <a:cs typeface="Arial" charset="0"/>
                        </a:rPr>
                        <a:t>Tout</a:t>
                      </a:r>
                      <a:r>
                        <a:rPr kumimoji="0" lang="fr-CA" sz="4000" b="0"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04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98041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19170" name="Group 2"/>
          <p:cNvGraphicFramePr>
            <a:graphicFrameLocks noGrp="1"/>
          </p:cNvGraphicFramePr>
          <p:nvPr/>
        </p:nvGraphicFramePr>
        <p:xfrm>
          <a:off x="34925" y="115888"/>
          <a:ext cx="9001125" cy="6185282"/>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fr-FR" sz="3600" b="0" i="0" u="sng" strike="noStrike" cap="none" normalizeH="0" baseline="0">
                          <a:ln>
                            <a:noFill/>
                          </a:ln>
                          <a:solidFill>
                            <a:srgbClr val="FF9933"/>
                          </a:solidFill>
                          <a:effectLst/>
                          <a:latin typeface="Arial" charset="0"/>
                          <a:cs typeface="Arial" charset="0"/>
                        </a:rPr>
                        <a:t>105 : 14 – 15</a:t>
                      </a:r>
                      <a:r>
                        <a:rPr kumimoji="0" lang="ar-EG" sz="3600" b="0" i="0" u="sng" strike="noStrike" cap="none" normalizeH="0" baseline="0">
                          <a:ln>
                            <a:noFill/>
                          </a:ln>
                          <a:solidFill>
                            <a:srgbClr val="FF9933"/>
                          </a:solidFill>
                          <a:effectLst/>
                          <a:latin typeface="Arial" charset="0"/>
                          <a:cs typeface="Arial" charset="0"/>
                        </a:rPr>
                        <a:t> </a:t>
                      </a:r>
                      <a:endParaRPr kumimoji="0" lang="fr-FR"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يتركْ إنساناً يَظلِمهُم، وبكَّتَ ملوكاً مِن أجلِهم، قائلاً: " لا تَمسوا مُسحائي، ولا تُسيئوا إلى أنبيائي .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a:t>
                      </a:r>
                      <a:r>
                        <a:rPr kumimoji="0" lang="fr-FR" sz="3600" b="0" i="0" u="sng" strike="noStrike" cap="none" normalizeH="0" baseline="0">
                          <a:ln>
                            <a:noFill/>
                          </a:ln>
                          <a:solidFill>
                            <a:srgbClr val="FF9933"/>
                          </a:solidFill>
                          <a:effectLst/>
                          <a:latin typeface="Arial" charset="0"/>
                          <a:cs typeface="Arial" charset="0"/>
                        </a:rPr>
                        <a:t>105 : 14 - 15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Mais il ne laissa personne les opprimer, il châtia des rois à cause d'eux: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Ne touchez pas à mes messies (oints), ne faites pas de mal à mes prophètes,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105:14-15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He permitted no one to do them wrong; Yes, He rebuked kings for their sakes,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Saying, Do not touch My anointed ones, And do My prophets no harm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19181" name="Rectangle 13"/>
          <p:cNvSpPr>
            <a:spLocks noGrp="1" noChangeArrowheads="1"/>
          </p:cNvSpPr>
          <p:nvPr>
            <p:ph type="ctrTitle"/>
          </p:nvPr>
        </p:nvSpPr>
        <p:spPr/>
        <p:txBody>
          <a:bodyPr/>
          <a:lstStyle/>
          <a:p>
            <a:r>
              <a:rPr lang="en-US" sz="1000"/>
              <a:t>26pv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20194" name="Group 2"/>
          <p:cNvGraphicFramePr>
            <a:graphicFrameLocks noGrp="1"/>
          </p:cNvGraphicFramePr>
          <p:nvPr/>
        </p:nvGraphicFramePr>
        <p:xfrm>
          <a:off x="107950" y="-26988"/>
          <a:ext cx="9001125" cy="66405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لوقا( 11 : 37</a:t>
                      </a:r>
                      <a:r>
                        <a:rPr kumimoji="0" lang="ar-SA" sz="3600" b="0" i="0" u="sng" strike="noStrike" cap="none" normalizeH="0" baseline="0">
                          <a:ln>
                            <a:noFill/>
                          </a:ln>
                          <a:solidFill>
                            <a:srgbClr val="FF9933"/>
                          </a:solidFill>
                          <a:effectLst/>
                          <a:latin typeface="Arial" charset="0"/>
                          <a:cs typeface="Arial" charset="0"/>
                        </a:rPr>
                        <a:t> ـ </a:t>
                      </a:r>
                      <a:r>
                        <a:rPr kumimoji="0" lang="ar-EG" sz="3600" b="0" i="0" u="sng" strike="noStrike" cap="none" normalizeH="0" baseline="0">
                          <a:ln>
                            <a:noFill/>
                          </a:ln>
                          <a:solidFill>
                            <a:srgbClr val="FF9933"/>
                          </a:solidFill>
                          <a:effectLst/>
                          <a:latin typeface="Arial" charset="0"/>
                          <a:cs typeface="Arial" charset="0"/>
                        </a:rPr>
                        <a:t>51</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يتكلَّم سألهُ فريسيٌّ أن يأكل عنده، فدخل واتَّكأ. وأمَّا الفريسيُّ لمَّا رأى تعجَّب أنه لم يَغْتَسِلْ أوَّلاً قبل الأكل. </a:t>
                      </a: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Luc 11 : 37 - 51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t>
                      </a:r>
                      <a:r>
                        <a:rPr kumimoji="0" lang="fr-FR" sz="2800" b="0" i="0" u="none" strike="noStrike" cap="none" normalizeH="0" baseline="0">
                          <a:ln>
                            <a:noFill/>
                          </a:ln>
                          <a:solidFill>
                            <a:schemeClr val="bg1"/>
                          </a:solidFill>
                          <a:effectLst/>
                          <a:latin typeface="Arial" charset="0"/>
                          <a:cs typeface="Arial" charset="0"/>
                        </a:rPr>
                        <a:t>Comme il parlait, un Pharisien l'invita à déjeuner chez lui. Il entra et se mit à table. 38 Le Pharisien fut étonné en voyant qu'il n'avait pas d'abord fait une ablution avant le déjeuner. </a:t>
                      </a:r>
                      <a:endParaRPr kumimoji="0" lang="fr-FR"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11:37-51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And as He spoke, a certain Pharisee asked Him to dine with him. So He went in and sat down to eat. 38 When the Pharisee saw it, he marveled that He had not first washed before dinner.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20205" name="Rectangle 13"/>
          <p:cNvSpPr>
            <a:spLocks noGrp="1" noChangeArrowheads="1"/>
          </p:cNvSpPr>
          <p:nvPr>
            <p:ph type="ctrTitle"/>
          </p:nvPr>
        </p:nvSpPr>
        <p:spPr/>
        <p:txBody>
          <a:bodyPr/>
          <a:lstStyle/>
          <a:p>
            <a:r>
              <a:rPr lang="en-US" sz="1000"/>
              <a:t>26v</a:t>
            </a:r>
          </a:p>
        </p:txBody>
      </p:sp>
    </p:spTree>
  </p:cSld>
  <p:clrMapOvr>
    <a:masterClrMapping/>
  </p:clrMapOvr>
</p:sld>
</file>

<file path=ppt/slides/slide1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21218" name="Group 2"/>
          <p:cNvGraphicFramePr>
            <a:graphicFrameLocks noGrp="1"/>
          </p:cNvGraphicFramePr>
          <p:nvPr/>
        </p:nvGraphicFramePr>
        <p:xfrm>
          <a:off x="34925" y="115888"/>
          <a:ext cx="9074150" cy="5762626"/>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الربُّ: " أنتم الآن أيُّها الفريسيُّون تنقُّون خارج الكأس والصحفة، وأمَّا داخلكم فمملوءٌ اختطافاً وخبثاً.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Le Seigneur lui dit: "Maintenant vous, les Pharisiens, c'est l'extérieur de la coupe et du plat que vous purifiez, mais votre intérieur est rempli de rapacité et de méchanceté.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Then the Lord said to him, Now you Pharisees make the outside of the cup and dish clean, but your inward part is full of greed and wickedness.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22242" name="Group 2"/>
          <p:cNvGraphicFramePr>
            <a:graphicFrameLocks noGrp="1"/>
          </p:cNvGraphicFramePr>
          <p:nvPr/>
        </p:nvGraphicFramePr>
        <p:xfrm>
          <a:off x="34925" y="115888"/>
          <a:ext cx="9001125" cy="5762626"/>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الجهال، أليس الذي صنع الخارج صنع الدَّاخل أيضاً؟ بَـلْ أَعطوا ما عندكم صدَقة، وهـا كل شيءٍ يتطهر لكم.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Insensés! Est-ce que Celui qui a fait l'extérieur n'a pas fait aussi l'intérieur? 41 Donnez plutôt en aumône ce qui est dedans, et alors tout sera pur pour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Foolish ones! Did not He who made the outside make the inside also? 41 But rather give alms of such things as you have; then indeed all things are clean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23266" name="Group 2"/>
          <p:cNvGraphicFramePr>
            <a:graphicFrameLocks noGrp="1"/>
          </p:cNvGraphicFramePr>
          <p:nvPr/>
        </p:nvGraphicFramePr>
        <p:xfrm>
          <a:off x="34925" y="44450"/>
          <a:ext cx="9074150" cy="5834063"/>
        </p:xfrm>
        <a:graphic>
          <a:graphicData uri="http://schemas.openxmlformats.org/drawingml/2006/table">
            <a:tbl>
              <a:tblPr rtl="1"/>
              <a:tblGrid>
                <a:gridCol w="52578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وَيْـلٌ لكم أيُّها الفريسـيُّون، لأنكم تُعشِّـرون النَّعنـاع والسَّـذاب وكل بَقْـلٍ، وتتجـاوزون عـن الحقِّ ومحبَّة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Mais malheureux êtes-vous, Pharisiens, vous qui versez la dîme de la menthe, de la rue et de tout ce qui pousse dans le jardin, et qui laissez de côté la justice et l'amour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But woe to you Pharisees! For you tithe mint and rue and all manner of herbs, and pass by justice and the love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24290" name="Group 2"/>
          <p:cNvGraphicFramePr>
            <a:graphicFrameLocks noGrp="1"/>
          </p:cNvGraphicFramePr>
          <p:nvPr/>
        </p:nvGraphicFramePr>
        <p:xfrm>
          <a:off x="34925" y="115888"/>
          <a:ext cx="9074150"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يجب أن تفعلوا هذه وأن لا تتركوا تلك الأُخر! ويلٌ لكم أيُّها الفريسيُّون، لأنكم تُحبُّون المجلس الأوَّل في المجامع، والتحيَّات في الأسواق.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ceci qu'il fallait faire, sans négliger cela. 43 Malheureux êtes-vous, Pharisiens, vous qui aimez le premier siège dans les synagogues et les salutations sur les places publiques.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These you ought to have done, without leaving the others undone. 43 Woe to you Pharisees! For you love the best seats in the synagogues and greetings in the marketplaces.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25314" name="Group 2"/>
          <p:cNvGraphicFramePr>
            <a:graphicFrameLocks noGrp="1"/>
          </p:cNvGraphicFramePr>
          <p:nvPr/>
        </p:nvGraphicFramePr>
        <p:xfrm>
          <a:off x="34925" y="0"/>
          <a:ext cx="9074150" cy="6400800"/>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فإنكم مِثل القبور التى ليست ظاهرة، والناس عليها ماشون ولا يعلمون! ". فأجاب واحدٌ من النَّاموسيِّين وقال له: " يا أيُّها المعلِّم، عندما تقول هذه تشتمنا نحن أيضاً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Malheureux, vous qui êtes comme ces tombes que rien ne signale et sur lesquelles on marche sans le savoir.45 Alors un des légistes dit à Jésus: "Maître, en parlant de la sorte, c'est nous aussi que tu insultes."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Woe to you, scribes and Pharisees, hypocrites! For you are like graves which are not seen, and the men who walk over them are not aware of them. 45 Then one of the lawyers answered and said to Him, Teacher, by saying these things You reproach us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26338" name="Group 2"/>
          <p:cNvGraphicFramePr>
            <a:graphicFrameLocks noGrp="1"/>
          </p:cNvGraphicFramePr>
          <p:nvPr/>
        </p:nvGraphicFramePr>
        <p:xfrm>
          <a:off x="34925" y="0"/>
          <a:ext cx="9001125" cy="6840855"/>
        </p:xfrm>
        <a:graphic>
          <a:graphicData uri="http://schemas.openxmlformats.org/drawingml/2006/table">
            <a:tbl>
              <a:tblPr rtl="1"/>
              <a:tblGrid>
                <a:gridCol w="50403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هو فقال: " وأنتم أيضاً أيُّها الناموسـيُّون ويلٌ لكم، لأنكم تُحمِّلون النَّاس أحمالاً عثرة وأنتم لا تمسُّون الأحمال بإحدى أصابعكم. ويلٌ لكم، فإنكم تبنون قبور الأنبياء، وآباؤكم قتلوهم.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Il répondit: "Vous aussi, légistes, vous êtes malheureux, vous qui chargez les hommes de fardeaux accablants, et qui ne touchez pas vous-mêmes d'un seul de vos doigts à ces fardeaux. 47 Malheureux, vous qui bâtissez les tombeaux des prophètes, alors que ce sont vos pères qui les ont tués.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And He said, Woe to you also, lawyers! For you load men with burdens hard to bear, and you yourselves do not touch the burdens with one of your fingers. 47 Woe to you! For you build the tombs of the prophets, and your fathers killed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27362" name="Group 2"/>
          <p:cNvGraphicFramePr>
            <a:graphicFrameLocks noGrp="1"/>
          </p:cNvGraphicFramePr>
          <p:nvPr/>
        </p:nvGraphicFramePr>
        <p:xfrm>
          <a:off x="34925" y="0"/>
          <a:ext cx="9001125" cy="684085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فأنتم إذاً تشهدون وتُسرون بأعمال آبائكم، لأنهم هم قتلوهم وأنتم تبنون قبورهم. ومن أجل هذا أيضاً قالت حكمة الله: إنِّي أُرسِل إليهم أنبياء ورسلاً، فيقتلون منهم ويطردونهم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Ainsi vous témoignez que vous êtes d'accord avec les actes de vos pères, puisque, eux, ils ont tué les prophètes et vous, vous bâtissez leurs tombeaux. 49 C'est pourquoi la Sagesse de Dieu elle-même a dit: je leur enverrai des prophètes et des apôtres; ils en tueront et persécuteront,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In fact, you bear witness that you approve the deeds of your fathers; for they indeed killed them, and you build their tombs. 49 Therefore the wisdom of God also said, `I will send them prophets and apostles, and some of them they will kill and persecute,'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28386" name="Group 2"/>
          <p:cNvGraphicFramePr>
            <a:graphicFrameLocks noGrp="1"/>
          </p:cNvGraphicFramePr>
          <p:nvPr/>
        </p:nvGraphicFramePr>
        <p:xfrm>
          <a:off x="34925" y="44450"/>
          <a:ext cx="9145588" cy="679221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كيما يُنتقم من هذا الجيل لدم جميع الأنبياء المسفوك منذ إنشاء العالم، من دم هابيل إلى دم زكريَّا بن برخيا الذي أُهلِكَ بين المذبح والبيت. نعم إني أقول لكم: إنه سيُطلب من هذا الجيل!</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50 afin qu'il soit demandé compte à cette génération du sang de tous les prophètes qui a été versé depuis la fondation du monde, 51 depuis le sang d'Abel jusqu'au sang de Zacharie qui a péri entre l'autel et le sanctuaire. Oui, je vous le déclare, il en sera demandé compte à cette </a:t>
                      </a:r>
                      <a:r>
                        <a:rPr kumimoji="0" lang="fr-FR" sz="2600" b="0" i="0" u="none" strike="noStrike" cap="none" normalizeH="0" baseline="0" dirty="0">
                          <a:ln>
                            <a:noFill/>
                          </a:ln>
                          <a:solidFill>
                            <a:schemeClr val="bg1"/>
                          </a:solidFill>
                          <a:effectLst/>
                          <a:latin typeface="Arial" charset="0"/>
                          <a:cs typeface="Arial" charset="0"/>
                        </a:rPr>
                        <a:t>génération</a:t>
                      </a:r>
                      <a:r>
                        <a:rPr kumimoji="0" lang="fr-FR" sz="2800" b="0" i="0" u="none" strike="noStrike" cap="none" normalizeH="0" baseline="0" dirty="0">
                          <a:ln>
                            <a:noFill/>
                          </a:ln>
                          <a:solidFill>
                            <a:schemeClr val="bg1"/>
                          </a:solidFill>
                          <a:effectLst/>
                          <a:latin typeface="Arial" charset="0"/>
                          <a:cs typeface="Arial" charset="0"/>
                        </a:rPr>
                        <a:t>.</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000" b="1" i="0" u="none" strike="noStrike" cap="none" normalizeH="0" baseline="0" dirty="0">
                          <a:ln>
                            <a:noFill/>
                          </a:ln>
                          <a:solidFill>
                            <a:srgbClr val="FF9900"/>
                          </a:solidFill>
                          <a:effectLst/>
                          <a:latin typeface="Arial" charset="0"/>
                          <a:cs typeface="Arial" charset="0"/>
                        </a:rPr>
                        <a:t>(Gloire à Dieu éternellement.)</a:t>
                      </a:r>
                      <a:endParaRPr kumimoji="0" lang="en-US" sz="20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50 that the blood of all the prophets which was shed from the foundation of the world may be required of this generation, 51 from the blood of Abel to the blood of Zechariah who perished between the altar and the temple. Yes, I say to you, it shall be required of this generation.</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941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72941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30434" name="Group 2"/>
          <p:cNvGraphicFramePr>
            <a:graphicFrameLocks noGrp="1"/>
          </p:cNvGraphicFramePr>
          <p:nvPr/>
        </p:nvGraphicFramePr>
        <p:xfrm>
          <a:off x="34925" y="44450"/>
          <a:ext cx="9001125" cy="652272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105 : 26, 27, 45</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أَرسل موسى عبدَهُ، وهارون الذي اختارَه، جعل فيهما أقوال آياته وعجائبه، كى يحفظوا حقوقهُ، ويطلبوا ناموسَهُ.</a:t>
                      </a:r>
                      <a:r>
                        <a:rPr kumimoji="0" lang="ar-SA" sz="36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105 : 26, 27, 45</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envoya Moïse, son serviteur, et Aaron, qu'il avait choisi.</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Ils accomplirent par son pouvoir des prodiges au milieu d'eux, ils firent des miracles.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45 Afin qu'ils gardent ses ordonnances et qu'ils observent ses lois,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105:26-27, 45</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He sent Moses His servant, And Aaron whom He had chosen.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They performed His signs among them, And wonders.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45 That they might observe His statutes And keep His laws.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30445" name="Rectangle 13"/>
          <p:cNvSpPr>
            <a:spLocks noGrp="1" noChangeArrowheads="1"/>
          </p:cNvSpPr>
          <p:nvPr>
            <p:ph type="ctrTitle"/>
          </p:nvPr>
        </p:nvSpPr>
        <p:spPr/>
        <p:txBody>
          <a:bodyPr/>
          <a:lstStyle/>
          <a:p>
            <a:r>
              <a:rPr lang="en-US" sz="1000"/>
              <a:t>26pm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31458" name="Group 2"/>
          <p:cNvGraphicFramePr>
            <a:graphicFrameLocks noGrp="1"/>
          </p:cNvGraphicFramePr>
          <p:nvPr/>
        </p:nvGraphicFramePr>
        <p:xfrm>
          <a:off x="107950" y="44450"/>
          <a:ext cx="9072563" cy="6793992"/>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17:1-9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ستَّة أيَّام أخذ يسوع بطرس ويعقوب ويوحنَّا أخاه وأصعدهم على جبل عالٍ منفردين وحدهم. وتجلَّى قُدَّامهم، وأضاء وجهه كالشَّمس، وابيضت ثيابه كالنُّور.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Mathieu 17 : 1 - 9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Six jours après, Jésus prend avec lui Pierre, Jacques et Jean son frère, et les emmène à l'écart sur une haute montagne. 2 Il fut transfiguré devant eux: son visage resplendit comme le soleil, ses vêtements devinrent blancs comme la lumière.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17:1-9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after six days Jesus took Peter, James, and John his brother, led them up on a high mountain by themselves; 2 and He was transfigured before them. His face shone like the sun, and His clothes became as white as the light.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31469" name="Rectangle 13"/>
          <p:cNvSpPr>
            <a:spLocks noGrp="1" noChangeArrowheads="1"/>
          </p:cNvSpPr>
          <p:nvPr>
            <p:ph type="ctrTitle"/>
          </p:nvPr>
        </p:nvSpPr>
        <p:spPr/>
        <p:txBody>
          <a:bodyPr/>
          <a:lstStyle/>
          <a:p>
            <a:r>
              <a:rPr lang="en-US" sz="1000"/>
              <a:t>26m</a:t>
            </a:r>
          </a:p>
        </p:txBody>
      </p:sp>
    </p:spTree>
  </p:cSld>
  <p:clrMapOvr>
    <a:masterClrMapping/>
  </p:clrMapOvr>
</p:sld>
</file>

<file path=ppt/slides/slide1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32482" name="Group 2"/>
          <p:cNvGraphicFramePr>
            <a:graphicFrameLocks noGrp="1"/>
          </p:cNvGraphicFramePr>
          <p:nvPr/>
        </p:nvGraphicFramePr>
        <p:xfrm>
          <a:off x="107950" y="188913"/>
          <a:ext cx="9001125" cy="6118225"/>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موسى وإيليَّا قد ظهرا له يُخاطبانه. فأجاب بطرس وقال ليسوع: " ياربُّ، إنَّهُ حسنٌ لنا أن نكون ههنا! أتشاء أن نصنع هنا ثلاث مظالَّ. واحدةً لك، وواحدةً لموسى، وواحدةً لإيليَّا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voici que leur apparurent Moïse et Elie qui s'entretenaient avec lui. 4 Intervenant, Pierre dit à Jésus: "Seigneur, il est bon que nous soyons ici; si tu le veux, je vais dresser ici trois tentes, une pour toi, une pour Moïse, une pour Elie."</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behold, Moses and Elijah appeared to them, talking with Him. 4 Then Peter answered and said to Jesus, Lord, it is good for us to be here; if You wish, let us make here three tabernacles: one for You, one for Moses, and one for Elijah.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33506" name="Group 2"/>
          <p:cNvGraphicFramePr>
            <a:graphicFrameLocks noGrp="1"/>
          </p:cNvGraphicFramePr>
          <p:nvPr/>
        </p:nvGraphicFramePr>
        <p:xfrm>
          <a:off x="107950" y="115888"/>
          <a:ext cx="9001125" cy="6620256"/>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فبينما هو يتكلَّم وإذا سحابةٌ نَيِّرةٌ قد ظلَّلتهم، وإذا صوتٌ من السَّحابة قائلاً: " هذا هو ابني الحبيب الذي سُرت به نفسي فأطيعوه ". فلمَّا سمع التَّلاميذ سقطوا على وجوههم وخافوا جدّاً.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Comme il parlait encore, voici qu'une nuée lumineuse les recouvrit. Et voici que, de la nuée, une voix disait: "Celui-ci est mon Fils bien-aimé, celui qu'il m'a plu de choisir. Écoutez-le! 6 En entendant cela, les disciples tombèrent la face contre terre, saisis d'une grande crainte.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While he was still speaking, behold, a bright cloud overshadowed them; and suddenly a voice came out of the cloud, saying, This is My beloved Son, in whom I am well pleased. Hear Him! 6 And when the disciples heard it, they fell on their faces and were greatly afraid.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34530" name="Group 2"/>
          <p:cNvGraphicFramePr>
            <a:graphicFrameLocks noGrp="1"/>
          </p:cNvGraphicFramePr>
          <p:nvPr/>
        </p:nvGraphicFramePr>
        <p:xfrm>
          <a:off x="107950" y="188913"/>
          <a:ext cx="8928100" cy="6335713"/>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إليهم يسوع ولمسهم وقال لهم: " قوموا ولا تخافوا ". فرفعوا عيونهم فلم يروا أحداً إلاَّ يسوع وحده.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s'approcha, il les toucha et dit: "Relevez-vous! soyez sans crainte!" Levant les yeux, ils ne virent plus que Jésus, lui seul.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Jesus came and touched them and said, Arise, and do not be afraid. 8 When they had lifted up their eyes, they saw no one but Jesus only.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35554" name="Group 2"/>
          <p:cNvGraphicFramePr>
            <a:graphicFrameLocks noGrp="1"/>
          </p:cNvGraphicFramePr>
          <p:nvPr/>
        </p:nvGraphicFramePr>
        <p:xfrm>
          <a:off x="107950" y="115888"/>
          <a:ext cx="8928100" cy="5840413"/>
        </p:xfrm>
        <a:graphic>
          <a:graphicData uri="http://schemas.openxmlformats.org/drawingml/2006/table">
            <a:tbl>
              <a:tblPr rtl="1"/>
              <a:tblGrid>
                <a:gridCol w="489585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90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هم منحدرين من الجبل أوصاهم يسوع قائلاً: " لا تُعلِموا أحداً بالرؤية إلى أن يقوم ابن البشر من الأموات ".</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Comme ils descendaient de la montagne, Jésus leur donna cet ordre: "Ne dites mot à personne de ce qui s'est  fait voir de vous, jusqu'à ce que le Fils de l'homme soit ressuscité des morts."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as they came down from the mountain, Jesus commanded them, saying, Tell the vision to no one until the Son of Man is risen from the dead.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657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73657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73658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73658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38626" name="Group 2"/>
          <p:cNvGraphicFramePr>
            <a:graphicFrameLocks noGrp="1"/>
          </p:cNvGraphicFramePr>
          <p:nvPr/>
        </p:nvGraphicFramePr>
        <p:xfrm>
          <a:off x="34925" y="44450"/>
          <a:ext cx="9001125" cy="6305169"/>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11 : 17 ـ 27 )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وبالإيمان قرَّب إبراهيم إسحق حين جُرِّبَ. وقرَّب ابنه الوحيد ذاك الذي قَبِلَ المواعيد بسببه، الذي قيل له: " أنه بإسحق يُدعى لك زرعٌ".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Hébreux 11 : 17 - 27</a:t>
                      </a:r>
                      <a:r>
                        <a:rPr kumimoji="0" lang="en-US"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Par la foi, Abraham, mis à l'épreuve, a offert Isaac; il offrait le fils unique, alors qu'il avait reçu les promesses et qu'on lui avait dit: 18 C'est par Isaac qu'une descendance te sera assurée. Même un mort, se disait-il,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Hebrews 11:17-27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By faith Abraham, when he was tested, offered up Isaac, and he who had received the promises offered up his only begotten son, 18 of whom it was said, In Isaac your seed shall be called,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38637" name="Rectangle 13"/>
          <p:cNvSpPr>
            <a:spLocks noGrp="1" noChangeArrowheads="1"/>
          </p:cNvSpPr>
          <p:nvPr>
            <p:ph type="ctrTitle"/>
          </p:nvPr>
        </p:nvSpPr>
        <p:spPr/>
        <p:txBody>
          <a:bodyPr/>
          <a:lstStyle/>
          <a:p>
            <a:r>
              <a:rPr lang="en-US" sz="1000"/>
              <a:t>26p</a:t>
            </a:r>
          </a:p>
        </p:txBody>
      </p:sp>
    </p:spTree>
  </p:cSld>
  <p:clrMapOvr>
    <a:masterClrMapping/>
  </p:clrMapOvr>
</p:sld>
</file>

<file path=ppt/slides/slide1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39650" name="Group 2"/>
          <p:cNvGraphicFramePr>
            <a:graphicFrameLocks noGrp="1"/>
          </p:cNvGraphicFramePr>
          <p:nvPr/>
        </p:nvGraphicFramePr>
        <p:xfrm>
          <a:off x="34925" y="44450"/>
          <a:ext cx="9001125" cy="5834063"/>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وافتكر في نفسه أنَّ الله قادرٌ أن يقيمه من الأموات، فمن أجل هذا أخذه بمثلٍ. بالإيمان من أجل ما سيكون بَارَكَ إسحق يعقوب وعيسو.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Dieu est capable de le ressusciter; aussi, dans une sorte de préfiguration, il retrouva son fils. 20 Par la foi aussi, Isaac bénit Jacob et Esaü en vue de l'avenir.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concluding that God was able to raise him up, even from the dead, from which he also received him in a figurative sense. 20 By faith Isaac blessed Jacob and Esau concerning things to come.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40674" name="Group 2"/>
          <p:cNvGraphicFramePr>
            <a:graphicFrameLocks noGrp="1"/>
          </p:cNvGraphicFramePr>
          <p:nvPr/>
        </p:nvGraphicFramePr>
        <p:xfrm>
          <a:off x="34925" y="44450"/>
          <a:ext cx="9145588"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يعقوب عند موته بَارَكَ كل واحد من ابني يوسف، وسجَد على رأس عصاه. بالإيمان يوسف عند موته ذكر خروج بني إسرائيل وأوصى من أجل عظامه.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Par la foi, Jacob, sur le point de mourir, bénit chacun des fils de Joseph et se prosterna appuyé sur l'extrémité de son bâton. 22 Par la foi, Joseph, approchant de sa fin, évoqua l'exode des fils d'Israël, et donna des ordres au sujet de ses ossements.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By faith Jacob, when he was dying, blessed each of the sons of Joseph, and worshiped, leaning on the top of his staff. 22 By faith Joseph, when he was dying, made mention of the departure of the children of Israel, and gave instructions concerning his bones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41698" name="Group 2"/>
          <p:cNvGraphicFramePr>
            <a:graphicFrameLocks noGrp="1"/>
          </p:cNvGraphicFramePr>
          <p:nvPr/>
        </p:nvGraphicFramePr>
        <p:xfrm>
          <a:off x="34925" y="115888"/>
          <a:ext cx="9074150" cy="53308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موسى، لمَّا وُلِدَ، أخفاه أبواه ثلاثة أشهر، لأنَّهم رأيا أنَّ الصَّبيَّ جميلاً، ولم يخافوا من أمر الملك.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Par la foi, Moïse, après sa naissance, fut caché trois mois durant par ses parents, car ils avaient vu la beauté de leur enfant et ils ne craignirent pas le décret du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By faith Moses, when he was born, was hidden three months by his parents, because they saw he was a beautiful child; and they were not afraid of the king's command.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42722" name="Group 2"/>
          <p:cNvGraphicFramePr>
            <a:graphicFrameLocks noGrp="1"/>
          </p:cNvGraphicFramePr>
          <p:nvPr/>
        </p:nvGraphicFramePr>
        <p:xfrm>
          <a:off x="34925" y="44450"/>
          <a:ext cx="9145588" cy="6049963"/>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موسى لمَّا كَبِرَ أنكر أن يُدعَى ابناً لابنة فرعون، وشاء بالأحرَى أن يتألم مع شعب الله أفضل من أن يتنعَّم بالخطيَّة زمناً يسيراً،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Par la foi, Moïse, devenu grand, renonça à être appelé fils de la fille du Pharaon. 25 Il choisit d'être maltraité avec le peuple de Dieu plutôt que de jouir pour un temps du péché.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By faith Moses, when he became of age, refused to be called the son of Pharaoh's daughter, 25 choosing rather to suffer affliction with the people of God than to enjoy the passing pleasures of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43746" name="Group 2"/>
          <p:cNvGraphicFramePr>
            <a:graphicFrameLocks noGrp="1"/>
          </p:cNvGraphicFramePr>
          <p:nvPr/>
        </p:nvGraphicFramePr>
        <p:xfrm>
          <a:off x="34925" y="44450"/>
          <a:ext cx="9074150" cy="608742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جعل عار المسيح عنده أنه غنىً عظيماً أوفر من كنوز مصر، لأنه كان ينتظر حُسن المُجازاة. بالإيمان ترك مصر ولم يَخفْ من غضب الملك، لأنه كان مداوماً للغير منظور كأنَّهُ واحدٌ منظورٌ.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considéra l'humiliation du Christ comme une richesse plus grande que les trésors de l'Égypte, car il avait les yeux fixés sur la récompense.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Par la foi, il quitta l'Égypte sans craindre la colère du roi et, en homme qui voit celui qui est invisible, il tint ferme.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esteeming the reproach of Christ greater riches than the treasures in Egypt; for he looked to the reward. 27 By faith he forsook Egypt, not fearing the wrath of the king; for he endured as seeing Him who is invisible.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477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579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7457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74579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47842" name="Group 2"/>
          <p:cNvGraphicFramePr>
            <a:graphicFrameLocks noGrp="1"/>
          </p:cNvGraphicFramePr>
          <p:nvPr/>
        </p:nvGraphicFramePr>
        <p:xfrm>
          <a:off x="34925" y="-26988"/>
          <a:ext cx="9217025" cy="6644640"/>
        </p:xfrm>
        <a:graphic>
          <a:graphicData uri="http://schemas.openxmlformats.org/drawingml/2006/table">
            <a:tbl>
              <a:tblPr rtl="1"/>
              <a:tblGrid>
                <a:gridCol w="52562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الثانية</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 : 19 ـ 2 : 1 ـ 8 )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وثابتٌ عندنا كلام الأنبياء، هذا الذي هو نعم ما تصنعونه إذا تأملتم إليه، كمثل سراج مُضيءٍ في موضع مُظلم، حتى يظهر النَّهار، والنُّور يُشرق ويظهر في قلوبكم،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Pierre 1:19-2:1-8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De plus, nous avons la parole des prophètes qui est la solidité même, sur laquelle vous avez raison de fixer votre regard comme sur une lampe brillant dans un lieu obscur, jusqu'à ce que luise le jour et que l'étoile du matin se lève dans vos coeurs.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Peter 1:19-2:8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47853" name="Rectangle 13"/>
          <p:cNvSpPr>
            <a:spLocks noGrp="1" noChangeArrowheads="1"/>
          </p:cNvSpPr>
          <p:nvPr>
            <p:ph type="ctrTitle"/>
          </p:nvPr>
        </p:nvSpPr>
        <p:spPr/>
        <p:txBody>
          <a:bodyPr/>
          <a:lstStyle/>
          <a:p>
            <a:r>
              <a:rPr lang="en-US" sz="1000"/>
              <a:t>26c</a:t>
            </a:r>
          </a:p>
        </p:txBody>
      </p:sp>
    </p:spTree>
  </p:cSld>
  <p:clrMapOvr>
    <a:masterClrMapping/>
  </p:clrMapOvr>
</p:sld>
</file>

<file path=ppt/slides/slide1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48866" name="Group 2"/>
          <p:cNvGraphicFramePr>
            <a:graphicFrameLocks noGrp="1"/>
          </p:cNvGraphicFramePr>
          <p:nvPr/>
        </p:nvGraphicFramePr>
        <p:xfrm>
          <a:off x="34925" y="44450"/>
          <a:ext cx="9001125" cy="5942965"/>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أولاً فاعلموه: أن كل نبوَّات الكتب ليس تأويلها فيها من ذاتها خاصة. وليست بمشيئة البشر جاءت نبوَّة في زمان، بل تكلَّم أُناس بإرادة الله بالروح القدس.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49890" name="Group 2"/>
          <p:cNvGraphicFramePr>
            <a:graphicFrameLocks noGrp="1"/>
          </p:cNvGraphicFramePr>
          <p:nvPr/>
        </p:nvGraphicFramePr>
        <p:xfrm>
          <a:off x="107950" y="44450"/>
          <a:ext cx="9072563"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كانت أنبياء كذبة في الشَّعب، مثل ما يكون فيكم مُعلِّمون كذابون، هؤلاء الذين يأتون ببدع هلاك. والسيِّد الذي اشتراهم يجحدونه، ويجلِّبون على أنفسهم هلاكاً سريعاً.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1Il y eut aussi des faux prophètes dans le peuple; de même, il y aura parmi vous de faux docteurs, qui introduiront sournoisement des doctrines pernicieuses, allant jusqu'à renier le maître qui les a rachetés, attirant sur eux une perdition qui ne saurait tarder;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But there were also false prophets among the people, even as there will be false teachers among you, who will secretly bring in destructive heresies, even denying the Lord who bought them, and bring on themselves swift destruction.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50914" name="Group 2"/>
          <p:cNvGraphicFramePr>
            <a:graphicFrameLocks noGrp="1"/>
          </p:cNvGraphicFramePr>
          <p:nvPr/>
        </p:nvGraphicFramePr>
        <p:xfrm>
          <a:off x="107950" y="44450"/>
          <a:ext cx="9001125"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وكثيرون ينجذبون نحو نجاساتهم، ومن قِبَـلِهم يُجدَّف على طريق الحقِّ. وبالظُّلم وكلام الباطل يتَّجرون بكم، هؤلاء الذين دينونتهم مُنذ البدءِ لا تبطل، وهلاكهم لا ينعس.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et beaucoup les suivront dans leurs débauches: à cause d'eux, le chemin de la vérité sera l'objet de blasphèmes; et, dans leur cupidité, 3 ils vous exploiteront par des discours truqués; pour eux, depuis longtemps déjà, le jugement ne chôme pas et leur perdition ne dort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many will follow their destructive ways, because of whom the way of truth will be blasphemed. 3 By covetousness they will exploit you with deceptive words; for a long time their judgment has not been idle, and their destruction does not slumber.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51938" name="Group 2"/>
          <p:cNvGraphicFramePr>
            <a:graphicFrameLocks noGrp="1"/>
          </p:cNvGraphicFramePr>
          <p:nvPr/>
        </p:nvGraphicFramePr>
        <p:xfrm>
          <a:off x="142875" y="0"/>
          <a:ext cx="9001125"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كان الله لم يُشفِق على الملائكة الذين أخطأوا، لكن أسلَّمهم في وثـاق الظُّلمة والزمهرير ليُحفَظوا للدينونة مُعـذَّبين،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Dieu n'a pas épargné les anges coupables, mais les a plongés, les a livrés aux antres ténébreux du Tartare, les gardant en réserve pour le jugement.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if God did not spare the angels who sinned, but cast them down to hell and delivered them into chains of darkness, to be reserved for judgment;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52962" name="Group 2"/>
          <p:cNvGraphicFramePr>
            <a:graphicFrameLocks noGrp="1"/>
          </p:cNvGraphicFramePr>
          <p:nvPr/>
        </p:nvGraphicFramePr>
        <p:xfrm>
          <a:off x="107950" y="44450"/>
          <a:ext cx="9001125" cy="5905501"/>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والعـالم الأول لم يُشـفِـق عليه، لكن نوحـاً الثَّامـن المُنـادِي بالبِّر حفظه، وأتى بماء الطُّوفان على العالم المُنافق.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 n'a pas épargné non plus l'ancien monde, mais il préserva, lors du déluge dont il submergea le monde des impies, Noé, le huitième des survivants, lui qui proclamait la justice;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did not spare the ancient world, but saved Noah, one of eight people, a preacher of righteousness, bringing in the flood on the world of the ungodly;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53986" name="Group 2"/>
          <p:cNvGraphicFramePr>
            <a:graphicFrameLocks noGrp="1"/>
          </p:cNvGraphicFramePr>
          <p:nvPr/>
        </p:nvGraphicFramePr>
        <p:xfrm>
          <a:off x="107950" y="44450"/>
          <a:ext cx="8928100" cy="6158865"/>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والمدن الأُخر سادوم وعامورة أحرقهما وحكم عليهما بالخسف، وجعلهما عِبرةً للمنافقين الذين سيكونون، والصدِّيق لوط خلَّصه من ظلمهم، ومن تقلبهم الرديء وسلوكهم النجس.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il condamna à l'anéantissement les villes de Sodome et Gomorrhe en les réduisant en cendres à titre d'exemple pour les impies à venir; 7 et il délivra Loth le juste, accablé par la manière dont vivaient ces criminels débauchés;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turning the cities of Sodom and Gomorrah into ashes, condemned them to destruction, making them an example to those who afterward would live ungodly; 7 and delivered righteous Lot, who was oppressed by the filthy conduct of the wicked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55010" name="Group 2"/>
          <p:cNvGraphicFramePr>
            <a:graphicFrameLocks noGrp="1"/>
          </p:cNvGraphicFramePr>
          <p:nvPr/>
        </p:nvGraphicFramePr>
        <p:xfrm>
          <a:off x="107950" y="44450"/>
          <a:ext cx="9001125" cy="6121401"/>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بالنَّظر والسَّمع كان الصدِّيق ساكناً بينهم، ويوماً فيوماً كانوا يُحزِنون نفس الصدِّيق بأعمال مُخالفة للنَّاموس.</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ce juste, vivant au milieu d'eux, les voyait et les entendait: jour après jour, son âme de juste, était à la torture, à cause de leurs oeuvres scandaleuses.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that righteous man, dwelling among them, tormented his righteous soul from day to day by seeing and hearing their lawless deeds).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5603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5705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75705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75706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75706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59106" name="Group 2"/>
          <p:cNvGraphicFramePr>
            <a:graphicFrameLocks noGrp="1"/>
          </p:cNvGraphicFramePr>
          <p:nvPr/>
        </p:nvGraphicFramePr>
        <p:xfrm>
          <a:off x="107950" y="44450"/>
          <a:ext cx="8928100" cy="6338888"/>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00"/>
                          </a:solidFill>
                          <a:effectLst/>
                          <a:latin typeface="Arial" charset="0"/>
                          <a:cs typeface="Arial" charset="0"/>
                        </a:rPr>
                        <a:t> ( </a:t>
                      </a:r>
                      <a:r>
                        <a:rPr kumimoji="0" lang="en-US" sz="3200" b="0" i="0" u="sng" strike="noStrike" cap="none" normalizeH="0" baseline="0">
                          <a:ln>
                            <a:noFill/>
                          </a:ln>
                          <a:solidFill>
                            <a:srgbClr val="FF9900"/>
                          </a:solidFill>
                          <a:effectLst/>
                          <a:latin typeface="Arial" charset="0"/>
                          <a:cs typeface="Arial" charset="0"/>
                        </a:rPr>
                        <a:t>15:21-29</a:t>
                      </a:r>
                      <a:r>
                        <a:rPr kumimoji="0" lang="ar-SA"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15:21-29</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t>
                      </a:r>
                      <a:r>
                        <a:rPr kumimoji="0" lang="fr-FR" sz="2800" b="0" i="0" u="none" strike="noStrike" cap="none" normalizeH="0" baseline="0">
                          <a:ln>
                            <a:noFill/>
                          </a:ln>
                          <a:solidFill>
                            <a:schemeClr val="bg1"/>
                          </a:solidFill>
                          <a:effectLst/>
                          <a:latin typeface="Arial" charset="0"/>
                          <a:cs typeface="Arial" charset="0"/>
                        </a:rPr>
                        <a:t>Depuis des générations en effet, Moïse dispose de prédicateurs dans chaque ville, puisqu'on le lit tous les sabbats dans les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15:21-29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59117" name="Rectangle 13"/>
          <p:cNvSpPr>
            <a:spLocks noGrp="1" noChangeArrowheads="1"/>
          </p:cNvSpPr>
          <p:nvPr>
            <p:ph type="ctrTitle"/>
          </p:nvPr>
        </p:nvSpPr>
        <p:spPr/>
        <p:txBody>
          <a:bodyPr/>
          <a:lstStyle/>
          <a:p>
            <a:r>
              <a:rPr lang="en-US" sz="1000"/>
              <a:t>26a</a:t>
            </a:r>
          </a:p>
        </p:txBody>
      </p:sp>
    </p:spTree>
  </p:cSld>
  <p:clrMapOvr>
    <a:masterClrMapping/>
  </p:clrMapOvr>
</p:sld>
</file>

<file path=ppt/slides/slide1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60130" name="Group 2"/>
          <p:cNvGraphicFramePr>
            <a:graphicFrameLocks noGrp="1"/>
          </p:cNvGraphicFramePr>
          <p:nvPr/>
        </p:nvGraphicFramePr>
        <p:xfrm>
          <a:off x="34925" y="44450"/>
          <a:ext cx="9001125" cy="6400800"/>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بولس وبرناباس: يهوذا الذي يُدعَى برساباس، وسيلاس، رجلين مُتقدِّمين في الإخوة. منها فَنِعِمَّا ما تصنعون. كونوا مُعَافينَ.</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61154" name="Group 2"/>
          <p:cNvGraphicFramePr>
            <a:graphicFrameLocks noGrp="1"/>
          </p:cNvGraphicFramePr>
          <p:nvPr/>
        </p:nvGraphicFramePr>
        <p:xfrm>
          <a:off x="-1588" y="0"/>
          <a:ext cx="9145588"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62178" name="Group 2"/>
          <p:cNvGraphicFramePr>
            <a:graphicFrameLocks noGrp="1"/>
          </p:cNvGraphicFramePr>
          <p:nvPr/>
        </p:nvGraphicFramePr>
        <p:xfrm>
          <a:off x="34925" y="44450"/>
          <a:ext cx="9145588" cy="6842760"/>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قد سَمعنا أن قوماً منكم قد خرجوا فأقلقوكم، إذ يميلون أنفسكم بأقوال التى لم نقولها. فقد رأينا واجتمعنا برأيٍ واحدٍ واخترنا رجليْن وأرسلناهما إليكم مع حبيبينا برناباس وبولس،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Nous avons appris que certains des nôtres étaient allés vous troubler et bouleverser vos esprits par leurs propos; ils n'en étaient pas chargés. 25 Nous avons décidé unanimement de choisir des délégués que nous vous enverrions avec nos chers Barnabas et Paul,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63202" name="Group 2"/>
          <p:cNvGraphicFramePr>
            <a:graphicFrameLocks noGrp="1"/>
          </p:cNvGraphicFramePr>
          <p:nvPr/>
        </p:nvGraphicFramePr>
        <p:xfrm>
          <a:off x="34925" y="44450"/>
          <a:ext cx="9001125" cy="5618163"/>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أُناس قد بذَّلوا أنفسهم عن اسم ربِّنا يسوع المسيح. فأَرسلنا معهما يهوذا وسيلاس، وهما أيضاً يخبرانكم بهذا القول.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64226" name="Group 2"/>
          <p:cNvGraphicFramePr>
            <a:graphicFrameLocks noGrp="1"/>
          </p:cNvGraphicFramePr>
          <p:nvPr/>
        </p:nvGraphicFramePr>
        <p:xfrm>
          <a:off x="34925" y="44450"/>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الرُّوح القدس قد ارتضَى ونحن أيضاً أن لا نزيد عليكم ثقلاً أكثر، غير هذه الضرورية: احفظوا نفوسكم من ذبائح الأوثان، ومن الدم الميت، والمخنوق، ومن الزنى، وهذه إذا حفظتم نفوسكم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L'Esprit Saint et nous-mêmes, nous avons en effet décidé de ne vous imposer aucune autre charge que ces exigences inévitables:29 vous abstenir des viandes de sacrifices païens, du sang, des animaux étouffés et de l'immoralité. Si vous évitez tout cela avec soin, vous aurez bien agi. Adieu."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it seemed good to the Holy Spirit, and to us, to lay upon you no greater burden than these necessary things: 29 that you abstain from things offered to idols, from blood, from things strangled, and from sexual immorality. If you keep yourselves from these, you will do well. Farewell.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525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627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729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68322" name="Group 2"/>
          <p:cNvGraphicFramePr>
            <a:graphicFrameLocks noGrp="1"/>
          </p:cNvGraphicFramePr>
          <p:nvPr/>
        </p:nvGraphicFramePr>
        <p:xfrm>
          <a:off x="107950" y="44450"/>
          <a:ext cx="9001125" cy="6449568"/>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Times New Roman" pitchFamily="18" charset="0"/>
                        </a:rPr>
                        <a:t>مزمور </a:t>
                      </a:r>
                      <a:r>
                        <a:rPr kumimoji="0" lang="en-US" sz="3600" b="0" i="0" u="sng" strike="noStrike" cap="none" normalizeH="0" baseline="0">
                          <a:ln>
                            <a:noFill/>
                          </a:ln>
                          <a:solidFill>
                            <a:srgbClr val="FF9933"/>
                          </a:solidFill>
                          <a:effectLst/>
                          <a:latin typeface="Arial" charset="0"/>
                          <a:cs typeface="Times New Roman" pitchFamily="18" charset="0"/>
                        </a:rPr>
                        <a:t>99 : 6 - 7</a:t>
                      </a: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مُوسَى وهارونُ في كهنتهِ. وصَموئيلُ في الَّذينَ يَدعونَ بِاسمهِ. كانوا يَدعونَ الربَّ وهو كانَ يَستجيبُ لهُم. بعمودِ الغمام كان يُكلِّمهُم. </a:t>
                      </a:r>
                      <a:r>
                        <a:rPr kumimoji="0" lang="ar-SA" sz="2800" b="0" i="0" u="none" strike="noStrike" cap="none" normalizeH="0" baseline="0">
                          <a:ln>
                            <a:noFill/>
                          </a:ln>
                          <a:solidFill>
                            <a:schemeClr val="bg1"/>
                          </a:solidFill>
                          <a:effectLst/>
                          <a:latin typeface="Arial" charset="0"/>
                          <a:cs typeface="Arial" charset="0"/>
                        </a:rPr>
                        <a:t>هللويا.</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Moïse et Aaron parmi ses prêtres, et Samuel parmi ceux qui invoquaient son nom, faisaient appel au Seigneur, et il leur répondait.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Dans la colonne de nuée il leur parlait,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Moses and Aaron were among His priests, And Samuel was among those who called upon His name; They called upon the Lord, and He answered them.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spoke to them in the cloudy pillar.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68333" name="Rectangle 13"/>
          <p:cNvSpPr>
            <a:spLocks noGrp="1" noChangeArrowheads="1"/>
          </p:cNvSpPr>
          <p:nvPr>
            <p:ph type="ctrTitle"/>
          </p:nvPr>
        </p:nvSpPr>
        <p:spPr/>
        <p:txBody>
          <a:bodyPr/>
          <a:lstStyle/>
          <a:p>
            <a:r>
              <a:rPr lang="en-US" sz="1000"/>
              <a:t>26pg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69346" name="Group 2"/>
          <p:cNvGraphicFramePr>
            <a:graphicFrameLocks noGrp="1"/>
          </p:cNvGraphicFramePr>
          <p:nvPr/>
        </p:nvGraphicFramePr>
        <p:xfrm>
          <a:off x="34925" y="44450"/>
          <a:ext cx="9074150" cy="651059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a:t>
                      </a:r>
                      <a:r>
                        <a:rPr kumimoji="0" lang="fr-FR" sz="4000" b="0" i="0" u="sng" strike="noStrike" cap="none" normalizeH="0" baseline="0">
                          <a:ln>
                            <a:noFill/>
                          </a:ln>
                          <a:solidFill>
                            <a:srgbClr val="FF9933"/>
                          </a:solidFill>
                          <a:effectLst/>
                          <a:latin typeface="Arial" charset="0"/>
                          <a:cs typeface="Arial" charset="0"/>
                        </a:rPr>
                        <a:t>23 : 14 - 36</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الويلُ لكُم أيُّها الكتبة والفريسيُّون المراؤون، لأنَّكم تُغلقون ملكوت السَّموات قُدَّام النَّاس، فأنتُم لا تدخلون ولا تدعون الآتين أن يدخلوا.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Matthieu 23 : 14 - 36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13 Malheureux êtes-vous, scribes et Pharisiens hypocrites, vous qui fermez devant les hommes l'entr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du Royaume des cieux! Vous-mêmes n'y entrez pas, et vous ne laissez pas entrer ceux qui le voudraient!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Matthew 23:13-36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woe to you, scribes and Pharisees, hypocrites! For you shut up the kingdom of heaven against men; for you neither go in yourselves, nor do you allow those who are entering to go 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69357" name="Rectangle 13"/>
          <p:cNvSpPr>
            <a:spLocks noGrp="1" noChangeArrowheads="1"/>
          </p:cNvSpPr>
          <p:nvPr>
            <p:ph type="ctrTitle"/>
          </p:nvPr>
        </p:nvSpPr>
        <p:spPr/>
        <p:txBody>
          <a:bodyPr/>
          <a:lstStyle/>
          <a:p>
            <a:r>
              <a:rPr lang="en-US" sz="1000"/>
              <a:t>26g</a:t>
            </a:r>
          </a:p>
        </p:txBody>
      </p:sp>
    </p:spTree>
  </p:cSld>
  <p:clrMapOvr>
    <a:masterClrMapping/>
  </p:clrMapOvr>
</p:sld>
</file>

<file path=ppt/slides/slide1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0370" name="Group 2"/>
          <p:cNvGraphicFramePr>
            <a:graphicFrameLocks noGrp="1"/>
          </p:cNvGraphicFramePr>
          <p:nvPr/>
        </p:nvGraphicFramePr>
        <p:xfrm>
          <a:off x="34925" y="115888"/>
          <a:ext cx="9001125" cy="60499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ايها الكتبة والفريسيون المراؤون لانكم تأكلون بيوت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الارامل.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ولعلة تطيلون صلواتكم.لذلك تأخذون دينونة اعظم.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Malheur à vous, scribes et Pharisiens hypocrites ! Parce que vous dévorez les maisons des veuves, et que vous faites pour l’apparence de longues prières ; à cause de cela, vous subirez une condamnation particulièrement sévère.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Woe to you, scribes and Pharisees, hypocrites! For you devour widows' houses, and for a pretense make long prayers. Therefore you will receive greater condemnation.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1394" name="Group 2"/>
          <p:cNvGraphicFramePr>
            <a:graphicFrameLocks noGrp="1"/>
          </p:cNvGraphicFramePr>
          <p:nvPr/>
        </p:nvGraphicFramePr>
        <p:xfrm>
          <a:off x="34925" y="44450"/>
          <a:ext cx="9074150" cy="5689601"/>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لأنَّكم تطوفون البحر والبر لتصنعوا غريباً واحداً، وإذا كان فتصيرونه ابناً لجهنَّم مضاعفاً عليكم.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Malheureux êtes-vous, scribes et Pharisiens hypocrites, vous qui parcourez mers et continents pour gagner un seul prosélyte, et, quand il l'est devenu, vous le rendez digne de la géhenne, deux fois plus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Woe to you, scribes and Pharisees, hypocrites! For you travel land and sea to win one proselyte, and when he is won, you make him twice as much a son of hell as yourselves.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2418" name="Group 2"/>
          <p:cNvGraphicFramePr>
            <a:graphicFrameLocks noGrp="1"/>
          </p:cNvGraphicFramePr>
          <p:nvPr/>
        </p:nvGraphicFramePr>
        <p:xfrm>
          <a:off x="34925" y="-26988"/>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القادة العميان القائلون: من يحلف بالهيكل فليس بشيءٍ، ومَن يحلف بذهب الهيكل كان عليه. أيُّها الجُهَّال والعُميان، أيُّما أعظـم: الذَّهب أم الهيكل الذي يُقدِّس الذَّهب؟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Malheureux êtes-vous, guides aveugles, vous qui dites: "Si l'on jure par le sanctuaire, cela ne compte pas; mais si l'on jure par l'or du sanctuaire, on est tenu. 17 Insensés et aveugles! Qu'est-ce donc qui l'emporte, l'or, ou le sanctuaire qui a rendu sacré cet or?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Woe to you, blind guides, who say, `Whoever swears by the temple, it is nothing; but whoever swears by the gold of the temple, he is obliged to perform it.' 17 Fools and blind! For which is greater, the gold or the temple that sanctifies the gold?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3442" name="Group 2"/>
          <p:cNvGraphicFramePr>
            <a:graphicFrameLocks noGrp="1"/>
          </p:cNvGraphicFramePr>
          <p:nvPr/>
        </p:nvGraphicFramePr>
        <p:xfrm>
          <a:off x="34925" y="-26988"/>
          <a:ext cx="9145588" cy="685190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يحلف بالمذبح فليس بشيءٍ، ومن يحلف بالقربان الذي فوقه كان عليه. يا أيُّها الجُهَّال والعُميان، أيُّما أعظم: القربان أم المذبح الذي يُقدِّس القربان؟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435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dites encore: "Si l'on jure par l'autel, cela ne compte pas, mais si l'on jure par l'offrande placée dessus, on est tenu? 19 Aveugles! Qu'est-ce donc qui l'emporte, l'offrande, ou l'autel qui rend sacrée cette offrande? 20 Aussi bien, celui qui jure par l'autel jure-t-il par lui et par tout ce qui est dessus;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`Whoever swears by the altar, it is nothing; but whoever swears by the gift that is on it, he is obliged to perform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Fools and blind! For which is greater, the gift or the altar that sanctifies the gift? 20 Therefore he who swears by the altar, swears by it and by all things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4466" name="Group 2"/>
          <p:cNvGraphicFramePr>
            <a:graphicFrameLocks noGrp="1"/>
          </p:cNvGraphicFramePr>
          <p:nvPr/>
        </p:nvGraphicFramePr>
        <p:xfrm>
          <a:off x="34925" y="44450"/>
          <a:ext cx="9074150" cy="59785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يحلف بالمذبح فقد حلف به وبكلِّ ما فوقه. ومَن يحلف بالهيكل فقد حلف به وبالسَّاكن فيه، ومَن يحلف بالسَّماء فقد حلف بعرش الله وبالجالس عليه.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celui qui jure par le sanctuaire jure par lui et par Celui qui l'habite; 22 celui qui jure par le ciel jure par le trône de Dieu et par Celui qui y siège.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He who swears by the temple, swears by it and by Him who dwells in it. 22 And he who swears by heaven, swears by the throne of God and by Him who sits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5490" name="Group 2"/>
          <p:cNvGraphicFramePr>
            <a:graphicFrameLocks noGrp="1"/>
          </p:cNvGraphicFramePr>
          <p:nvPr/>
        </p:nvGraphicFramePr>
        <p:xfrm>
          <a:off x="34925" y="-26988"/>
          <a:ext cx="9074150"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لأنكم تُعشِّرون النَّعناع والشِّبثَّ والكمُّون وتركتم عنكم أثقل النَّاموس: الحكم والرَّحمة والإيمان. وكان يجب أن تعملوا هذه ولا تتركوا تلك.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Malheureux êtes-vous, scribes et Pharisiens hypocrites, vous qui versez la dîme de la menthe, du fenouil et du cumin, alors que vous négligez ce qu'il y a de plus grave dans la Loi: la justice, la miséricorde et la fidélité; c'est ceci qu'il fallait faire, sans négliger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Woe to you, scribes and Pharisees, hypocrites! For you pay tithe of mint and anise and cummin, and have neglected the weightier matters of the law: justice and mercy and faith. These you ought to have done, without leaving the others undone.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6514" name="Group 2"/>
          <p:cNvGraphicFramePr>
            <a:graphicFrameLocks noGrp="1"/>
          </p:cNvGraphicFramePr>
          <p:nvPr/>
        </p:nvGraphicFramePr>
        <p:xfrm>
          <a:off x="34925" y="115888"/>
          <a:ext cx="9074150" cy="591312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القادة العُميان، الذين يُصفُّون عن البعوضة ويبلعون الجمل. ويلٌ لكم أيُّها الكتبة والفريسيُّون، لأنكم تنظفون خارج الكأس والصَّحفة، وداخلهما مملوء اختطافـاً ونجاسـة.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Guides aveugles, qui arrêtez au filtre le moucheron et avalez le chameau! 25 Malheureux êtes-vous, scribes et Pharisiens hypocrites, vous qui purifiez l'extérieur de la coupe et du plat, alors que l'intérieur est rempli des produits de la rapine et de l'intempérance.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Blind guides, who strain out a gnat and swallow a camel! 25 Woe to you, scribes and Pharisees, hypocrites! For you cleanse the outside of the cup and dish, but inside they are full of extortion and self-indulgence.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7538" name="Group 2"/>
          <p:cNvGraphicFramePr>
            <a:graphicFrameLocks noGrp="1"/>
          </p:cNvGraphicFramePr>
          <p:nvPr/>
        </p:nvGraphicFramePr>
        <p:xfrm>
          <a:off x="34925" y="44450"/>
          <a:ext cx="9145588" cy="693115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الفريسـيُّ الأعمى، طهِّـر أولاً داخل الكأس والطاس لكي يتطهَّر خارجهما. الويلُ لكم أيُّها الكتبة والفريسيُّون المراؤون، لأنَّكم تُشبهون قبوراً تبدو مُبيَّضة خارجها يظهر حسناً، وداخلها مملوء عظام أمواتٍ وكل نجاسة.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974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Pharisien aveugle! purifie d'abord le dedans de la coupe, pour que le dehors aussi devienne pur.</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Malheureux êtes-vous, scribes et Pharisiens hypocrites, vous qui ressemblez à des sépulcres blanchis: au-dehors ils ont belle apparence, mais au-dedans ils sont pleins d'ossements de morts et d'impuretés de toutes sortes.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Blind Pharisee, first cleanse the inside of the cup and dish, that the outside of them may be clean also.27 Woe to you, scribes and Pharisees, hypocrites! For you are like whitewashed tombs which indeed appear beautiful outwardly, but inside are full of dead men's bones and all uncleanness.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8562" name="Group 2"/>
          <p:cNvGraphicFramePr>
            <a:graphicFrameLocks noGrp="1"/>
          </p:cNvGraphicFramePr>
          <p:nvPr/>
        </p:nvGraphicFramePr>
        <p:xfrm>
          <a:off x="34925" y="44450"/>
          <a:ext cx="9001125" cy="6867843"/>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هكذا أنتم أيضاً: تبدو ظواهركم للنَّاس مثل الصدِّيقين وبواطنكم مُمتلئة رياءً وكل إثم. ويلٌ لكم أيُّها الكتبة والفريسيون المراؤون، لأنكم تبنون قبور الأنبياء وتُزيِّنون مدافن الأبرار،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Ainsi de vous: au-dehors vous offrez aux hommes l'apparence de justes, alors qu'au-dedans vous êtes remplis d'hypocrisie et d'iniquité. 29 Malheureux, scribes et Pharisiens hypocrites, vous qui bâtissez les sépulcres des prophètes et décorez les tombeaux des justes,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Even so you also outwardly appear righteous to men, but inside you are full of hypocrisy and lawlessness. 29 Woe to you, scribes and Pharisees, hypocrites! Because you build the tombs of the prophets and adorn the monuments of the righteous,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9586" name="Group 2"/>
          <p:cNvGraphicFramePr>
            <a:graphicFrameLocks noGrp="1"/>
          </p:cNvGraphicFramePr>
          <p:nvPr/>
        </p:nvGraphicFramePr>
        <p:xfrm>
          <a:off x="34925" y="-26988"/>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وتقولون: لو كُنَّا في أيَّام آبائنا لم نكُن شركاءهم في دم الأنبياء. فتشهدون إذاً على نفوسكم أنكم أبناء قتلة الأنبياء. وأكملتم أنتم أيضاً مِكيال آبائكم.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et vous dites: "Si nous avions vécu du temps de nos pères, nous n'aurions pas été leurs complices pour verser le sang des prophètes. 31 Ainsi vous témoignez contre vous-mêmes: vous êtes les fils de ceux qui ont assassiné les prophètes! 32 Eh bien! vous, comblez la mesure de vos pères!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and say, `If we had lived in the days of our fathers, we would not have been partakers with them in the blood of the prophets.'31 Therefore you are witnesses against yourselves that you are sons of those who murdered the prophets. 32 Fill up, then, the measure of your fathers' guilt.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0610" name="Group 2"/>
          <p:cNvGraphicFramePr>
            <a:graphicFrameLocks noGrp="1"/>
          </p:cNvGraphicFramePr>
          <p:nvPr/>
        </p:nvGraphicFramePr>
        <p:xfrm>
          <a:off x="34925" y="-26988"/>
          <a:ext cx="9001125" cy="6958076"/>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الحيَّات أولاد الأفاعي، كيف تهربون من دينونة جهنَّم؟ من أجل هذا هأنذا أُرسِل إليكم أنبياء وحكماء وكتبة، فتقتلون منهم وتَصلِّبونَ، وتجلِدون منهم في مجامعكم، وتطردونهم من مدينة إلى مدينة،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Serpents, engeance de vipères, comment pourriez-vous échapper au châtiment de la géhenne? 34 C'est pourquoi, voici que moi, j'envoie vers vous des prophètes, des sages et des scribes. Vous en tuerez et mettrez en croix, vous en flagellerez dans vos synagogues et vous les pourchasserez de ville en ville,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Serpents, brood of vipers! How can you escape the condemnation of hell?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Therefore, indeed, I send you prophets, wise men, and scribes: some of them you will kill and crucify, and some of them you will scourge in your synagogues and persecute from city to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1634" name="Group 2"/>
          <p:cNvGraphicFramePr>
            <a:graphicFrameLocks noGrp="1"/>
          </p:cNvGraphicFramePr>
          <p:nvPr/>
        </p:nvGraphicFramePr>
        <p:xfrm>
          <a:off x="34925" y="44450"/>
          <a:ext cx="9145588" cy="677875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ما يأتي عليكم كل دم زكيٍّ سُفِكَ على الأرض، من دم هابيل الصدِّيق إلى دم زكريَّا بن براخيَّا الذي قتلتموه بين الهيكل والمذبح. الحقَّ أقول لكم: إن هذه جميعها تأتي على هذا الجيل</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pour que retombe sur vous tout le sang des justes répandu sur la terre, depuis le sang d'Abel le juste jusqu'au sang de Zacharie, fils de Barachie, que vous avez assassiné entre le sanctuaire et l'autel.36 En vérité, je vous le déclare, tout cela va retomber sur cette génération.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that on you may come all the righteous blood shed on the earth, from the blood of righteous Abel to the blood of Zechariah, son of Berechiah, whom you murdered between the temple and the altar. 36 Assuredly, I say to you, all these things will come upon this generation. </a:t>
                      </a:r>
                      <a:r>
                        <a:rPr kumimoji="0" lang="en-US" sz="27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US" sz="23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493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5964" name="Group 12"/>
          <p:cNvGraphicFramePr>
            <a:graphicFrameLocks noGrp="1"/>
          </p:cNvGraphicFramePr>
          <p:nvPr/>
        </p:nvGraphicFramePr>
        <p:xfrm>
          <a:off x="539750" y="981075"/>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seventh day of The Month of 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السابع والعشرون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عشر من هاتور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septième jour du mois de </a:t>
                      </a:r>
                      <a:r>
                        <a:rPr kumimoji="0" lang="en-US" sz="4000" b="0" i="0" u="none" strike="noStrike" cap="none" normalizeH="0" baseline="0">
                          <a:ln>
                            <a:noFill/>
                          </a:ln>
                          <a:solidFill>
                            <a:srgbClr val="FF9900"/>
                          </a:solidFill>
                          <a:effectLst/>
                          <a:latin typeface="Arial" charset="0"/>
                          <a:cs typeface="Arial" charset="0"/>
                        </a:rPr>
                        <a:t>Amshir</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Dix-septième</a:t>
                      </a:r>
                      <a:r>
                        <a:rPr kumimoji="0" lang="en-US" sz="4000" b="0" i="0" u="none" strike="noStrike" cap="none" normalizeH="0" baseline="0">
                          <a:ln>
                            <a:noFill/>
                          </a:ln>
                          <a:solidFill>
                            <a:srgbClr val="FF9900"/>
                          </a:solidFill>
                          <a:effectLst/>
                          <a:latin typeface="Arial" charset="0"/>
                          <a:cs typeface="Arial" charset="0"/>
                        </a:rPr>
                        <a:t> de Hatour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697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04697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2658" name="Group 2"/>
          <p:cNvGraphicFramePr>
            <a:graphicFrameLocks noGrp="1"/>
          </p:cNvGraphicFramePr>
          <p:nvPr/>
        </p:nvGraphicFramePr>
        <p:xfrm>
          <a:off x="34925" y="44450"/>
          <a:ext cx="9074150" cy="683330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200" b="0" i="0" u="sng" strike="noStrike" cap="none" normalizeH="0" baseline="0">
                          <a:ln>
                            <a:noFill/>
                          </a:ln>
                          <a:solidFill>
                            <a:srgbClr val="FF9933"/>
                          </a:solidFill>
                          <a:effectLst/>
                          <a:latin typeface="Arial" charset="0"/>
                          <a:cs typeface="Times New Roman" pitchFamily="18" charset="0"/>
                        </a:rPr>
                        <a:t>132 : 9 -10 ,17 -18</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كهنتك يلبسون البر واتقياؤك يهتفون. هناك انبت قرنا لداود.رتبت سراجا لمسيحي.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وعليه يزهر اكليله</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en-US" sz="3200" b="0" i="0" u="sng" strike="noStrike" cap="none" normalizeH="0" baseline="0">
                          <a:ln>
                            <a:noFill/>
                          </a:ln>
                          <a:solidFill>
                            <a:srgbClr val="FF9933"/>
                          </a:solidFill>
                          <a:effectLst/>
                          <a:latin typeface="Arial" charset="0"/>
                          <a:cs typeface="Times New Roman" pitchFamily="18" charset="0"/>
                        </a:rPr>
                        <a:t>132:9-10,17-</a:t>
                      </a:r>
                      <a:r>
                        <a:rPr kumimoji="0" lang="ar-EG" sz="3200" b="0" i="0" u="sng" strike="noStrike" cap="none" normalizeH="0" baseline="0">
                          <a:ln>
                            <a:noFill/>
                          </a:ln>
                          <a:solidFill>
                            <a:srgbClr val="FF9933"/>
                          </a:solidFill>
                          <a:effectLst/>
                          <a:latin typeface="Arial" charset="0"/>
                          <a:cs typeface="Arial" charset="0"/>
                        </a:rPr>
                        <a:t>1</a:t>
                      </a:r>
                      <a:r>
                        <a:rPr kumimoji="0" lang="en-US" sz="3200" b="0" i="0" u="sng" strike="noStrike" cap="none" normalizeH="0" baseline="0">
                          <a:ln>
                            <a:noFill/>
                          </a:ln>
                          <a:solidFill>
                            <a:srgbClr val="FF9933"/>
                          </a:solidFill>
                          <a:effectLst/>
                          <a:latin typeface="Arial" charset="0"/>
                          <a:cs typeface="Times New Roman" pitchFamily="18" charset="0"/>
                        </a:rPr>
                        <a:t>8</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 tes prêtres soient vêtus de justice,Que tes fidèles crient leur joie. 10 A cause de David ton serviteur,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Je préparerai une lampe pour mon messie,18 Et sur lui son diadème fleurira,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 10 For Your servant David's sake.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 will prepare a lamp for My Anointed, 18 but upon Himself His crown shall flourish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82669" name="Rectangle 13"/>
          <p:cNvSpPr>
            <a:spLocks noGrp="1" noChangeArrowheads="1"/>
          </p:cNvSpPr>
          <p:nvPr>
            <p:ph type="ctrTitle"/>
          </p:nvPr>
        </p:nvSpPr>
        <p:spPr/>
        <p:txBody>
          <a:bodyPr/>
          <a:lstStyle/>
          <a:p>
            <a:r>
              <a:rPr lang="en-US" sz="1000"/>
              <a:t>27pv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3682" name="Group 2"/>
          <p:cNvGraphicFramePr>
            <a:graphicFrameLocks noGrp="1"/>
          </p:cNvGraphicFramePr>
          <p:nvPr/>
        </p:nvGraphicFramePr>
        <p:xfrm>
          <a:off x="-36513" y="44450"/>
          <a:ext cx="9145588"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تى</a:t>
                      </a:r>
                      <a:r>
                        <a:rPr kumimoji="0" lang="ar-SA" sz="3600" b="0" i="0" u="sng" strike="noStrike" cap="none" normalizeH="0" baseline="0">
                          <a:ln>
                            <a:noFill/>
                          </a:ln>
                          <a:solidFill>
                            <a:srgbClr val="FF9933"/>
                          </a:solidFill>
                          <a:effectLst/>
                          <a:latin typeface="Arial" charset="0"/>
                          <a:cs typeface="Arial" charset="0"/>
                        </a:rPr>
                        <a:t> (</a:t>
                      </a:r>
                      <a:r>
                        <a:rPr kumimoji="0" lang="fr-FR" sz="3600" b="0" i="0" u="sng" strike="noStrike" cap="none" normalizeH="0" baseline="0">
                          <a:ln>
                            <a:noFill/>
                          </a:ln>
                          <a:solidFill>
                            <a:srgbClr val="FF9933"/>
                          </a:solidFill>
                          <a:effectLst/>
                          <a:latin typeface="Arial" charset="0"/>
                          <a:cs typeface="Times New Roman" pitchFamily="18" charset="0"/>
                        </a:rPr>
                        <a:t>4:23 - 5:1-16</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يسوع يطوف كل الجليل يعلم في مجامعهم ويكرز ببشارة الملكوت ويشفي كل مرض وكل ضعف في الشعب.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4:23 - 5:1-16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Puis, parcourant toute la Galilée, il enseignait dans leurs synagogues, proclamait la Bonne Nouvelle du Règne et guérissait toute maladie et toute infirmité parmi le peuple.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4:23-25 &amp;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23And Jesus went about all Galilee, teaching in their synagogues, preaching the gospel of the kingdom, and healing all kinds of sickness and all kinds of disease among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83693" name="Rectangle 13"/>
          <p:cNvSpPr>
            <a:spLocks noGrp="1" noChangeArrowheads="1"/>
          </p:cNvSpPr>
          <p:nvPr>
            <p:ph type="ctrTitle"/>
          </p:nvPr>
        </p:nvSpPr>
        <p:spPr/>
        <p:txBody>
          <a:bodyPr/>
          <a:lstStyle/>
          <a:p>
            <a:r>
              <a:rPr lang="en-US" sz="1000"/>
              <a:t>27v</a:t>
            </a:r>
          </a:p>
        </p:txBody>
      </p:sp>
    </p:spTree>
  </p:cSld>
  <p:clrMapOvr>
    <a:masterClrMapping/>
  </p:clrMapOvr>
</p:sld>
</file>

<file path=ppt/slides/slide1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4706" name="Group 2"/>
          <p:cNvGraphicFramePr>
            <a:graphicFrameLocks noGrp="1"/>
          </p:cNvGraphicFramePr>
          <p:nvPr/>
        </p:nvGraphicFramePr>
        <p:xfrm>
          <a:off x="-36513" y="115888"/>
          <a:ext cx="9145588" cy="5901754"/>
        </p:xfrm>
        <a:graphic>
          <a:graphicData uri="http://schemas.openxmlformats.org/drawingml/2006/table">
            <a:tbl>
              <a:tblPr rtl="1"/>
              <a:tblGrid>
                <a:gridCol w="4249737">
                  <a:extLst>
                    <a:ext uri="{9D8B030D-6E8A-4147-A177-3AD203B41FA5}">
                      <a16:colId xmlns:a16="http://schemas.microsoft.com/office/drawing/2014/main" val="20000"/>
                    </a:ext>
                  </a:extLst>
                </a:gridCol>
                <a:gridCol w="4895851">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فذاع خبره في جميع سورية.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فاحضروا اليه جميع السقماء المصابين بامراض واوجاع مختلفة والمجانين والمصروعين والمفلوجين فشفاهم.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Sa renommée gagna toute la Syrie, et on lui amena tous ceux qui souffraient, en proie à toutes sortes de maladies et de tourments: démoniaques, lunatiques, paralysés; il les guérit.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His fame went throughout all Syria; and they brought to Him all sick people who were afflicted with various diseases and torments, and those who were demon-possessed, epileptics, and paralytics; and He healed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5730" name="Group 2"/>
          <p:cNvGraphicFramePr>
            <a:graphicFrameLocks noGrp="1"/>
          </p:cNvGraphicFramePr>
          <p:nvPr/>
        </p:nvGraphicFramePr>
        <p:xfrm>
          <a:off x="-36513" y="115888"/>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فتبعته جموع كثيرة من الجليل والعشر المدن واورشليم واليهودية ومن عبر الاردن  ولما رأى الجموع صعد الى الجبل.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جلس تقدم اليه تلاميذه. ففتح فاه وعلمهم قائلا.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de grandes foules le suivirent, venues de la Galilée et de la Décapole, de Jérusalem et de la Judée, et d'au-delà du Jourdain.1A la vue des foules, Jésus monta dans la montagne. Il s'assit, et ses disciples s'approchèrent de lui.2 Et, prenant la parole, il les enseignait: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Great multitudes followed Him-- from Galilee, and from Decapolis, Jerusalem, Judea, and beyond the Jordan.1 And seeing the multitudes, He went up on a mountain, and when He was seated His disciples came to Him. 2 Then He opened His mouth and taught them, saying: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6754" name="Group 2"/>
          <p:cNvGraphicFramePr>
            <a:graphicFrameLocks noGrp="1"/>
          </p:cNvGraphicFramePr>
          <p:nvPr/>
        </p:nvGraphicFramePr>
        <p:xfrm>
          <a:off x="107950" y="115888"/>
          <a:ext cx="9001125"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للمساكين بالروح.لان لهم ملكوت السموات.طوبى للحزانى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يتعزون. طوبى للودعاء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يرثون الارض. طوبى للجياع والعطاش الى البر.لانهم يشبعون.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Heureux les pauvres de coeur: le Royaume des cieux est à eux.4 Heureux les doux: ils auront la terre en partage.5 Heureux ceux qui pleurent: ils seront consolés.6 Heureux ceux qui ont faim et soif de la justice: ils seront rassasiés.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are the poor in spirit, for theirs is the kingdom of heaven. 4 Blessed are those who mourn, for they shall be comforted. 5 Blessed are the meek, for they shall inherit the earth. 6 Blessed are those who hunger and thirst for righteousness, for they shall be filled.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7778" name="Group 2"/>
          <p:cNvGraphicFramePr>
            <a:graphicFrameLocks noGrp="1"/>
          </p:cNvGraphicFramePr>
          <p:nvPr/>
        </p:nvGraphicFramePr>
        <p:xfrm>
          <a:off x="107950" y="115888"/>
          <a:ext cx="9001125"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للرحماء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يرحمون. طوبى للانقياء القلب.لانهم يعاينون الله.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لصانعي السلام.لانهم ابناء الله يدعون.  طوبى للمطرودين من اجل البر.لان لهم ملكوت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Heureux les miséricordieux: il leur sera fait miséricorde. 8 Heureux les coeurs purs: ils verront Dieu.9 Heureux ceux qui font preuve de paix: ils seront appelés fils de Dieu. 10 Heureux ceux qui sont persécutés pour la justice: le Royaume des cieux est à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Blessed are the merciful, for they shall obtain mercy. 8 Blessed are the pure in heart, for they shall see God. 9 Blessed are the peacemakers, for they shall be called sons of God. 10 Blessed are those who are persecuted for righteousness' sake, for theirs is the kingdom of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8802" name="Group 2"/>
          <p:cNvGraphicFramePr>
            <a:graphicFrameLocks noGrp="1"/>
          </p:cNvGraphicFramePr>
          <p:nvPr/>
        </p:nvGraphicFramePr>
        <p:xfrm>
          <a:off x="34925" y="44450"/>
          <a:ext cx="9074150" cy="55467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لكم اذا عيّروكم وطردوكم وقالوا عليكم كل كلمة شريرة من اجلي كاذبين. افرحوا وتهللوا.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اجركم عظيم في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Heureux êtes-vous lorsque l'on vous insulte, que l'on vous persécute et que l'on dit faussement contre vous toute sorte de mal à cause de moi. 12 Soyez dans la joie et l'allégresse, car votre récompense est grande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Blessed are you when they revile and persecute you, and say all kinds of evil against you falsely for My sake. 12 Rejoice and be exceedingly glad, for great is your reward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9826" name="Group 2"/>
          <p:cNvGraphicFramePr>
            <a:graphicFrameLocks noGrp="1"/>
          </p:cNvGraphicFramePr>
          <p:nvPr/>
        </p:nvGraphicFramePr>
        <p:xfrm>
          <a:off x="34925" y="115888"/>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فانهم هكذا طردوا الانبياء الذين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ملح الارض.ولكن ان فسد الملح فبماذا يملح.لا يصلح بعد لشيء الا لان يطرح خارجا ويداس من الناس.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ainsi en effet qu'on a persécuté les prophètes qui vous ont précédés. 13 Vous êtes le sel de la terre. Si le sel perd sa saveur, comment redeviendra-t-il du sel? Il ne vaut plus rien; on le jette dehors et il est foulé aux pieds par les 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so they persecuted the prophets who were before you.13 You are the salt of the earth; but if the salt loses its flavor, how shall it be seasoned? It is then good for nothing but to be thrown out and trampled underfoot by 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0850" name="Group 2"/>
          <p:cNvGraphicFramePr>
            <a:graphicFrameLocks noGrp="1"/>
          </p:cNvGraphicFramePr>
          <p:nvPr/>
        </p:nvGraphicFramePr>
        <p:xfrm>
          <a:off x="107950" y="115888"/>
          <a:ext cx="9001125"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نور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يمكن ان تخفى مدينة موضوعة على جبل. ولا يوقدون سراجا ويضعونه تحت المكيال بل على المنارة فيضيء لجميع الذين في البيت.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Vous êtes la lumière du monde. Une ville située sur une hauteur ne peut être cachée.15 Quand on allume une lampe, ce n'est pas pour la mettre sous le boisseau, mais sur son support et elle brille pour tous ceux qui sont dans la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You are the light of the world. A city that is set on a hill cannot be hidden. 15 Nor do they light a lamp and put it under a basket, but on a lampstand, and it gives light to all who are in the house.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1874" name="Group 2"/>
          <p:cNvGraphicFramePr>
            <a:graphicFrameLocks noGrp="1"/>
          </p:cNvGraphicFramePr>
          <p:nvPr/>
        </p:nvGraphicFramePr>
        <p:xfrm>
          <a:off x="107950" y="115888"/>
          <a:ext cx="8928100" cy="5475288"/>
        </p:xfrm>
        <a:graphic>
          <a:graphicData uri="http://schemas.openxmlformats.org/drawingml/2006/table">
            <a:tbl>
              <a:tblPr rtl="1"/>
              <a:tblGrid>
                <a:gridCol w="5184775">
                  <a:extLst>
                    <a:ext uri="{9D8B030D-6E8A-4147-A177-3AD203B41FA5}">
                      <a16:colId xmlns:a16="http://schemas.microsoft.com/office/drawing/2014/main" val="20000"/>
                    </a:ext>
                  </a:extLst>
                </a:gridCol>
                <a:gridCol w="3743325">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فليضئ نوركم هكذا قدام الناس لكي يروا اعمالكم الحسنة ويمجدوا اباكم الذي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16 De même, que votre lumière brille aux yeux des hommes, pour qu'en voyant vos bonnes actions, ils rendent gloire à votre Père qui est aux cieux.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Let your light so shine before men, that they may see your good works and glorify your Father in heaven.</a:t>
                      </a:r>
                      <a:endParaRPr kumimoji="0" lang="en-US" sz="9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289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79289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3922" name="Group 2"/>
          <p:cNvGraphicFramePr>
            <a:graphicFrameLocks noGrp="1"/>
          </p:cNvGraphicFramePr>
          <p:nvPr/>
        </p:nvGraphicFramePr>
        <p:xfrm>
          <a:off x="34925" y="44450"/>
          <a:ext cx="9074150" cy="6552884"/>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600" b="0" i="0" u="sng" strike="noStrike" cap="none" normalizeH="0" baseline="0">
                          <a:ln>
                            <a:noFill/>
                          </a:ln>
                          <a:solidFill>
                            <a:srgbClr val="FF9933"/>
                          </a:solidFill>
                          <a:effectLst/>
                          <a:latin typeface="Arial" charset="0"/>
                          <a:cs typeface="Times New Roman" pitchFamily="18" charset="0"/>
                        </a:rPr>
                        <a:t>110:4-6</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اقسم الرب ولن يندم.انت كاهن الى الابد على رتبة ملكي صادق يدين بين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الرب عن يمينك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الطريق لذلك يرفع الراس.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110:4-6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 Seigneur l'a juré, il ne s'en repentira pas: Tu es prêtre pour toujours, à la manière de Melkisédeq.</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aussi, relève-t-il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Melchizedek.'‘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He shall execute the heads of many countries.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93933" name="Rectangle 13"/>
          <p:cNvSpPr>
            <a:spLocks noGrp="1" noChangeArrowheads="1"/>
          </p:cNvSpPr>
          <p:nvPr>
            <p:ph type="ctrTitle"/>
          </p:nvPr>
        </p:nvSpPr>
        <p:spPr/>
        <p:txBody>
          <a:bodyPr/>
          <a:lstStyle/>
          <a:p>
            <a:r>
              <a:rPr lang="en-US" sz="1000"/>
              <a:t>27pm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4946" name="Group 2"/>
          <p:cNvGraphicFramePr>
            <a:graphicFrameLocks noGrp="1"/>
          </p:cNvGraphicFramePr>
          <p:nvPr/>
        </p:nvGraphicFramePr>
        <p:xfrm>
          <a:off x="34925" y="44450"/>
          <a:ext cx="9001125" cy="6844032"/>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fr-CA" sz="3200" b="0" i="0" u="sng" strike="noStrike" cap="none" normalizeH="0" baseline="0">
                          <a:ln>
                            <a:noFill/>
                          </a:ln>
                          <a:solidFill>
                            <a:srgbClr val="FF9933"/>
                          </a:solidFill>
                          <a:effectLst/>
                          <a:latin typeface="Arial" charset="0"/>
                          <a:cs typeface="Arial" charset="0"/>
                        </a:rPr>
                        <a:t>6 : 17 - 23</a:t>
                      </a: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Luc 6 : 17 - 23</a:t>
                      </a:r>
                      <a:endParaRPr kumimoji="0" lang="en-US"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6:17-23</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94957" name="Rectangle 13"/>
          <p:cNvSpPr>
            <a:spLocks noGrp="1" noChangeArrowheads="1"/>
          </p:cNvSpPr>
          <p:nvPr>
            <p:ph type="ctrTitle"/>
          </p:nvPr>
        </p:nvSpPr>
        <p:spPr/>
        <p:txBody>
          <a:bodyPr/>
          <a:lstStyle/>
          <a:p>
            <a:r>
              <a:rPr lang="en-US" sz="1000"/>
              <a:t>27m</a:t>
            </a:r>
          </a:p>
        </p:txBody>
      </p:sp>
    </p:spTree>
  </p:cSld>
  <p:clrMapOvr>
    <a:masterClrMapping/>
  </p:clrMapOvr>
</p:sld>
</file>

<file path=ppt/slides/slide1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5970" name="Group 2"/>
          <p:cNvGraphicFramePr>
            <a:graphicFrameLocks noGrp="1"/>
          </p:cNvGraphicFramePr>
          <p:nvPr/>
        </p:nvGraphicFramePr>
        <p:xfrm>
          <a:off x="34925" y="115888"/>
          <a:ext cx="9074150" cy="677088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19 et toute la foule cherchait à le toucher, parce qu'une force sortait de lui et les guérissait tous.20 Alors, levant les yeux sur ses disciples, Jésus dit: "Heureux, vous les pauvres: le Royaume de Dieu est à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6994" name="Group 2"/>
          <p:cNvGraphicFramePr>
            <a:graphicFrameLocks noGrp="1"/>
          </p:cNvGraphicFramePr>
          <p:nvPr/>
        </p:nvGraphicFramePr>
        <p:xfrm>
          <a:off x="34925" y="115888"/>
          <a:ext cx="9074150" cy="630040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72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72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72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8018" name="Group 2"/>
          <p:cNvGraphicFramePr>
            <a:graphicFrameLocks noGrp="1"/>
          </p:cNvGraphicFramePr>
          <p:nvPr/>
        </p:nvGraphicFramePr>
        <p:xfrm>
          <a:off x="34925" y="115888"/>
          <a:ext cx="9001125"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4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79904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79904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79904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1090" name="Group 2"/>
          <p:cNvGraphicFramePr>
            <a:graphicFrameLocks noGrp="1"/>
          </p:cNvGraphicFramePr>
          <p:nvPr/>
        </p:nvGraphicFramePr>
        <p:xfrm>
          <a:off x="34925" y="44450"/>
          <a:ext cx="9074150" cy="66824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تيطس</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a:t>
                      </a:r>
                      <a:r>
                        <a:rPr kumimoji="0" lang="fr-FR" sz="3200" b="0" i="0" u="sng" strike="noStrike" cap="none" normalizeH="0" baseline="0">
                          <a:ln>
                            <a:noFill/>
                          </a:ln>
                          <a:solidFill>
                            <a:srgbClr val="FF9900"/>
                          </a:solidFill>
                          <a:effectLst/>
                          <a:latin typeface="Arial" charset="0"/>
                          <a:cs typeface="Arial" charset="0"/>
                        </a:rPr>
                        <a:t>3:10 - 4:1-22</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فقد تبعت تعليمي وسيرتي وقصدي وايماني واناتي ومحبتي وصبري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واضطهاداتي وآلامي مثل ما اصابني في انطاكية وايقونية ولسترة.</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Timothée 3:10 - 4:1-22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Mais toi, tu m'as suivi avec empressement dans l'enseignement, la conduite, les projets, la foi, la patience, l'amour, la persévérance,11 les persécutions, les souffrances que j'ai connues à Antioche, à Iconium, à Lystres.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2Timothy 3:10-17&amp;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you have carefully followed my doctrine, manner of life, purpose, faith, longsuffering, love, perseverance, 11 persecutions, afflictions, which happened to me at Antioch, at Iconium, at Lystra--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01101" name="Rectangle 13"/>
          <p:cNvSpPr>
            <a:spLocks noGrp="1" noChangeArrowheads="1"/>
          </p:cNvSpPr>
          <p:nvPr>
            <p:ph type="ctrTitle"/>
          </p:nvPr>
        </p:nvSpPr>
        <p:spPr/>
        <p:txBody>
          <a:bodyPr/>
          <a:lstStyle/>
          <a:p>
            <a:r>
              <a:rPr lang="en-US" sz="1000"/>
              <a:t>27p</a:t>
            </a:r>
          </a:p>
        </p:txBody>
      </p:sp>
    </p:spTree>
  </p:cSld>
  <p:clrMapOvr>
    <a:masterClrMapping/>
  </p:clrMapOvr>
</p:sld>
</file>

<file path=ppt/slides/slide1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2114" name="Group 2"/>
          <p:cNvGraphicFramePr>
            <a:graphicFrameLocks noGrp="1"/>
          </p:cNvGraphicFramePr>
          <p:nvPr/>
        </p:nvGraphicFramePr>
        <p:xfrm>
          <a:off x="34925" y="44450"/>
          <a:ext cx="9074150" cy="59785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ايّة اضطهادات احتملت.ومن الجميع انقذني الرب.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وجميع الذين يريدون ان يعيشوا بالتقوى في المسيح يسوع يضطهدون.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Quelles persécutions j'ai subies! Et de toutes le Seigneur m'a délivré! 12 D'ailleurs tous ceux qui veulent vivre avec piété dans le Christ Jésus seront persécutés.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out of them all the Lord delivered me. 12 Yes, and all who desire to live godly in Christ Jesus will suffer persecution.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3138" name="Group 2"/>
          <p:cNvGraphicFramePr>
            <a:graphicFrameLocks noGrp="1"/>
          </p:cNvGraphicFramePr>
          <p:nvPr/>
        </p:nvGraphicFramePr>
        <p:xfrm>
          <a:off x="34925" y="44450"/>
          <a:ext cx="9074150" cy="653923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الناس الاشرار المزوّرين سيتقدمون الى اردأ مضلّين ومضلّين.</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فاثبت على ما تعلمت وايقنت عارفا ممن تعلمت. وانك منذ الطفولية تعرف الكتب المقدسة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Quant aux hommes  mauvais et aux imposteurs, ils progresseront dans le mal, trompant les autres et trompés eux-mêmes.14 Mais toi, demeure ferme dans ce que tu as appris et accepté comme certain: tu sais de qui tu l'as appris. 15 Depuis ta tendre enfance tu connais les Saintes Écritures;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evil men and impostors will grow worse and worse, deceiving and being deceived. 14 But you must continue in the things which you have learned and been assured of, knowing from whom you have learned them, 15 and that from childhood you have known the Holy Scriptures,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4162" name="Group 2"/>
          <p:cNvGraphicFramePr>
            <a:graphicFrameLocks noGrp="1"/>
          </p:cNvGraphicFramePr>
          <p:nvPr/>
        </p:nvGraphicFramePr>
        <p:xfrm>
          <a:off x="34925" y="44450"/>
          <a:ext cx="9074150" cy="59174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القادرة ان تحكّمك للخلاص بالايمان الذي في المسيح يسوع. كل الكتاب هو موحى به من الله ونافع للتعليم والتوبيخ للتقويم والتأديب الذي في البر</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elles ont le pouvoir de te communiquer la sagesse qui conduit au salut par la foi qui est dans le Christ Jésus.16 Toute Écriture est inspirée de Dieu et utile pour enseigner,pour réfuter, pour redresser, pour éduquer dans la</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which are able to make you wise for salvation through faith which is in Christ Jesus. 16 All Scripture is given by inspiration of God, and is profitable for doctrine, for reproof, for correction, for instruction in righteousness,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5186" name="Group 2"/>
          <p:cNvGraphicFramePr>
            <a:graphicFrameLocks noGrp="1"/>
          </p:cNvGraphicFramePr>
          <p:nvPr/>
        </p:nvGraphicFramePr>
        <p:xfrm>
          <a:off x="107950" y="115888"/>
          <a:ext cx="8928100" cy="5945125"/>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يكون انسان الله كاملا متأهبا لكل عمل صالح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انا اناشدك اذا امام الله والرب يسوع المسيح العتيد ان يدين الاحياء والاموات عند ظهوره وملكوته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afin que l'homme de Dieu soit accompli, équipé pour toute oeuvre bonne.1 Je t'adjure en présence de Dieu et du Christ Jésus, qui viendra juger les vivants et les morts, au nom de sa manifestation et de son Règne: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that the man of God may be complete, thoroughly equipped for every good work.	1I charge you therefore before God and the Lord Jesus Christ, who will judge the living and the dead at His appearing and His kingdom: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6210"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اكرز بالكلمة اعكف على ذلك في وقت مناسب وغير مناسب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وبّخ انتهر عظ بكل اناة وتعليم.</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proclame la Parole, insiste à temps et à contretemps, reprends, menace, exhorte, toujours avec patience et souci d'enseigner.</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Preach the word! Be ready in season and out of season. Convince, rebuke, exhort, with all longsuffering and teaching.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7234"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سيكون وقت لا يحتملون فيه التعليم الصحيح بل حسب شهواتهم الخاصة يجمعون لهم معلّمين مستحكة مسامعهم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3</a:t>
                      </a:r>
                      <a:r>
                        <a:rPr kumimoji="0" lang="fr-FR" sz="2800" b="0" i="0" u="none" strike="noStrike" cap="none" normalizeH="0" baseline="0">
                          <a:ln>
                            <a:noFill/>
                          </a:ln>
                          <a:solidFill>
                            <a:schemeClr val="bg1"/>
                          </a:solidFill>
                          <a:effectLst/>
                          <a:latin typeface="Arial" charset="0"/>
                          <a:cs typeface="Arial" charset="0"/>
                        </a:rPr>
                        <a:t> Viendra un temps, en effet, où certains ne supporteront plus la saine doctrine, mais, au gré de leurs propres désirs et l'oreille leur démangeant, s'entoureront de quantité de maîtres.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the time will come when they will not endure sound doctrine, but according to their own desires, because they have itching ears, they will heap up for themselves teachers;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8258" name="Group 2"/>
          <p:cNvGraphicFramePr>
            <a:graphicFrameLocks noGrp="1"/>
          </p:cNvGraphicFramePr>
          <p:nvPr/>
        </p:nvGraphicFramePr>
        <p:xfrm>
          <a:off x="34925" y="115888"/>
          <a:ext cx="9074150" cy="67985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فيصرفون مسامعهم عن الحق وينحرفون الى الخرافات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انت فاصح في كل شيء.احتمل المشقات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اعمل عمل المبشر.تمم خدمتك فاني انا الآن اسكب سكيبا ووقت انحلالي قد حضر</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Ils détourneront leurs oreilles de la vérité, vers les fables ils se retourneront.5 Mais toi cependant, sois sobre en toutes choses, supporte la souffrance, fais oeuvre d'évangéliste, remplis ton ministère.6 Pour moi, voici que je suis déjà offert en libation et le temps de mon départ est arrivé.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they will turn their ears away from the truth, and be turned aside to fables. 5 But you be watchful in all things, endure afflictions, do the work of an evangelist, fulfill your ministry. 6 For I am already being poured out as a drink offering, and the time of my departure is at hand.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9282" name="Group 2"/>
          <p:cNvGraphicFramePr>
            <a:graphicFrameLocks noGrp="1"/>
          </p:cNvGraphicFramePr>
          <p:nvPr/>
        </p:nvGraphicFramePr>
        <p:xfrm>
          <a:off x="34925" y="1158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جاهدت الجهاد الحسن اكملت السعي حفظت الايمان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واخيرا قد وضع لي اكليل البر الذي يهبه لي في ذلك اليوم الرب الديان العادل وليس لي فقط بل لجميع الذين يحبون ظهوره ايضا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J'ai combattu le beau combat, j'ai achevé ma course, j'ai gardé la foi. 8 Dès maintenant m'est réservée la couronne de justice qu'en retour me donnera le Seigneur, en ce Jour-là, lui le juste juge; et non seulement à moi, mais à tous ceux qui auront aimé sa manifestation.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 have fought the good fight, I have finished the race, I have kept the faith. 8 Finally, there is laid up for me the crown of righteousness, which the Lord, the righteous Judge, will give to me on that Day, and not to me only but also to all who have loved His appearing.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0306" name="Group 2"/>
          <p:cNvGraphicFramePr>
            <a:graphicFrameLocks noGrp="1"/>
          </p:cNvGraphicFramePr>
          <p:nvPr/>
        </p:nvGraphicFramePr>
        <p:xfrm>
          <a:off x="34925" y="44450"/>
          <a:ext cx="9074150" cy="69049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اليّ سريعا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ديماس قد تركني اذ احب العالم الحاضر وذهب الى تسالونيكي وكريسكيس الى غلاطية وتيطس الى دلماطية. لوقا وحده معي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خذ مرقس واحضره معك لانه نافع لي للخدمة.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Efforce-toi de venir me rejoindre au plus vite.10 Car Démas m'a abandonné par amour pour le monde présent. Il est parti pour Thessalonique, Crescens pour la Galatie, Tite pour la Dalmatie.11 Luc seul est avec moi. Prends Marc et amène-le avec toi, car il m'est précieux pour le ministère.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Be diligent to come to me quickly; 10 for Demas has forsaken me, having loved this present world, and has departed for Thessalonica-- Crescens for Galatia, Titus for Dalmatia. 11 Only Luke is with me. Get Mark and bring him with you, for he is useful to me for ministry.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1330" name="Group 2"/>
          <p:cNvGraphicFramePr>
            <a:graphicFrameLocks noGrp="1"/>
          </p:cNvGraphicFramePr>
          <p:nvPr/>
        </p:nvGraphicFramePr>
        <p:xfrm>
          <a:off x="34925" y="115888"/>
          <a:ext cx="9074150" cy="651630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تيخيكس فقد ارسلته الى افسس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الرداء الذي تركته في ترواس عند كاربس احضره متى جئت والكتب ايضا ولا سيما الرقوق.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اسكندر النحّاس اظهر لي شرورا كثيرة.ليجازه الرب حسب اعماله.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J'ai envoyé Tychique à Ephèse.13 Le manteau que j'ai laissé à Troas chez Carpos, apporte-le en venant, ainsi que les livres, surtout les parchemins. 14 Alexandre le fondeur a fait preuve de beaucoup de méchanceté à mon égard. Le Seigneur lui rendra selon ses oeuvres.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Tychicus I have sent to Ephesus. 13 Bring the cloak that I left with Carpus at Troas when you come-- and the books, especially the parchments. 14 Alexander the coppersmith did me much harm. May the Lord repay him according to his works.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2354" name="Group 2"/>
          <p:cNvGraphicFramePr>
            <a:graphicFrameLocks noGrp="1"/>
          </p:cNvGraphicFramePr>
          <p:nvPr/>
        </p:nvGraphicFramePr>
        <p:xfrm>
          <a:off x="34925" y="115888"/>
          <a:ext cx="9074150" cy="6267451"/>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201771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فاحتفظ منه انت ايضا لانه قاوم اقوالنا جدا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احتجاجي الاول لم يحضر احد معي بل الجميع تركوني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يحسب عليهم.</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Toi aussi, prends garde à lui, car il s'est violemment opposé à nos paroles.16 La première fois que j'ai présenté ma défense, personne ne m'a assisté, tous m'ont abandonné. Qu'il ne leur en soit pas tenu rigueur.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You also must beware of him, for he has greatly resisted our words. 16 At my first defense no one stood with me, but all forsook me. May it not be charged against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3378" name="Group 2"/>
          <p:cNvGraphicFramePr>
            <a:graphicFrameLocks noGrp="1"/>
          </p:cNvGraphicFramePr>
          <p:nvPr/>
        </p:nvGraphicFramePr>
        <p:xfrm>
          <a:off x="34925" y="115888"/>
          <a:ext cx="9074150" cy="58340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الرب وقف معي وقواني لكي تتم بي الكرازة ويسمع جميع الامم فأنقذت من فم الاسد.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وسينقذني الرب من كل عمل رديء ويخلّصني لملكوته السماوي.</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 Seigneur, lui, m'a assisté; il m'a revêtu de force; afin que par moi le message fût pleinement proclamé et qu'il fût entendu de tous les païens. Et j'ai été délivré de la gueule du lion!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stood with me and strengthened me, so that the message might be preached fully through me, and that all the Gentiles might hear. And I was delivered out of the mouth of the lion.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4402" name="Group 2"/>
          <p:cNvGraphicFramePr>
            <a:graphicFrameLocks noGrp="1"/>
          </p:cNvGraphicFramePr>
          <p:nvPr/>
        </p:nvGraphicFramePr>
        <p:xfrm>
          <a:off x="34925" y="115888"/>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له المجد الى دهر الدهور.آمين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 على فرسكا واكيلا وبيت انيسيفورس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اراستس بقي في كورنثوس.واما تروفيمس فتركته في ميليتس مريضا.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me délivrera de toute entreprise perverse et me sauvera pour son Royaume céleste. A lui la gloire dans les siècles des siècles, Amen.19 Salue Prisca et Aquilas, ainsi que la famille d'Oniséphore. Eraste est demeuré à Corinthe. J'ai laissé Trophime malade à Milet.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 Lord will deliver me from every evil work and preserve me for His heavenly kingdom. To Him be glory forever and ever. Amen! 19 Greet Prisca and Aquila, and the household of Onesiphorus. 20 Erastus stayed in Corinth, but Trophimus I have left in Miletus sick.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5426" name="Group 2"/>
          <p:cNvGraphicFramePr>
            <a:graphicFrameLocks noGrp="1"/>
          </p:cNvGraphicFramePr>
          <p:nvPr/>
        </p:nvGraphicFramePr>
        <p:xfrm>
          <a:off x="34925" y="115888"/>
          <a:ext cx="9074150" cy="6627877"/>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قبل الشتاء.يسلم عليك افبولس وبوديس ولينس وكلافدية والاخوة جميعا. الرب يسوع المسيح مع روحك.النعمة معكم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Efforce-toi de venir avant l'hiver. Tu as le salut d'Eybule, de Pudens, de Lin, de Claudia et de tous les frères.22 Le Seigneur soit avec ton Esprit. La grâce soit avec vous tous.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Do your utmost to come before winter. Eubulus greets you, as well as Pudens, Linus, Claudia, and all the brethren. 22 The Lord Jesus Christ be with your spirit. Grace be with you.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645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747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8174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81747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9522" name="Group 2"/>
          <p:cNvGraphicFramePr>
            <a:graphicFrameLocks noGrp="1"/>
          </p:cNvGraphicFramePr>
          <p:nvPr/>
        </p:nvGraphicFramePr>
        <p:xfrm>
          <a:off x="34925" y="44450"/>
          <a:ext cx="9074150" cy="644950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a:t>
                      </a:r>
                      <a:r>
                        <a:rPr kumimoji="0" lang="ar-SA" sz="3600" b="0" i="0" u="sng" strike="noStrike" cap="none" normalizeH="0" baseline="0">
                          <a:ln>
                            <a:noFill/>
                          </a:ln>
                          <a:solidFill>
                            <a:srgbClr val="FF9900"/>
                          </a:solidFill>
                          <a:effectLst/>
                          <a:latin typeface="Arial" charset="0"/>
                          <a:cs typeface="Arial" charset="0"/>
                        </a:rPr>
                        <a:t>بطرس الرسول</a:t>
                      </a:r>
                      <a:r>
                        <a:rPr kumimoji="0" lang="ar-EG" sz="3600" b="0" i="0" u="sng" strike="noStrike" cap="none" normalizeH="0" baseline="0">
                          <a:ln>
                            <a:noFill/>
                          </a:ln>
                          <a:solidFill>
                            <a:srgbClr val="FF9900"/>
                          </a:solidFill>
                          <a:effectLst/>
                          <a:latin typeface="Arial" charset="0"/>
                          <a:cs typeface="Arial" charset="0"/>
                        </a:rPr>
                        <a:t> الأولى </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a:t>
                      </a:r>
                      <a:r>
                        <a:rPr kumimoji="0" lang="fr-FR" sz="3600" b="0" i="0" u="sng" strike="noStrike" cap="none" normalizeH="0" baseline="0">
                          <a:ln>
                            <a:noFill/>
                          </a:ln>
                          <a:solidFill>
                            <a:srgbClr val="FF9900"/>
                          </a:solidFill>
                          <a:effectLst/>
                          <a:latin typeface="Arial" charset="0"/>
                          <a:cs typeface="Arial" charset="0"/>
                        </a:rPr>
                        <a:t>5 : 1 - 14</a:t>
                      </a:r>
                      <a:r>
                        <a:rPr kumimoji="0" lang="ar-EG" sz="3600" b="0" i="0" u="sng" strike="noStrike" cap="none" normalizeH="0" baseline="0">
                          <a:ln>
                            <a:noFill/>
                          </a:ln>
                          <a:solidFill>
                            <a:srgbClr val="FF9900"/>
                          </a:solidFill>
                          <a:effectLst/>
                          <a:latin typeface="Arial" charset="0"/>
                          <a:cs typeface="Arial" charset="0"/>
                        </a:rPr>
                        <a:t>)</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اطلب الى الشيوخ الذين بينكم انا الشيخ رفيقهم والشاهد لآلام المسيح وشريك المجد العتيد ان يعلن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 : 1 - 14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J'exhorte donc les anciens qui sont parmi vous, moi qui suis ancien avec eux et témoin des souffrances du Christ, moi qui ai part à la gloire qui va être révélée: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5:1-14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elders who are among you I exhort, I who am a fellow elder and a witness of the sufferings of Christ, and also a partaker of the glory that will be revealed: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19533" name="Rectangle 13"/>
          <p:cNvSpPr>
            <a:spLocks noGrp="1" noChangeArrowheads="1"/>
          </p:cNvSpPr>
          <p:nvPr>
            <p:ph type="ctrTitle"/>
          </p:nvPr>
        </p:nvSpPr>
        <p:spPr/>
        <p:txBody>
          <a:bodyPr/>
          <a:lstStyle/>
          <a:p>
            <a:r>
              <a:rPr lang="en-US" sz="1000"/>
              <a:t>27c</a:t>
            </a:r>
          </a:p>
        </p:txBody>
      </p:sp>
    </p:spTree>
  </p:cSld>
  <p:clrMapOvr>
    <a:masterClrMapping/>
  </p:clrMapOvr>
</p:sld>
</file>

<file path=ppt/slides/slide1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0546" name="Group 2"/>
          <p:cNvGraphicFramePr>
            <a:graphicFrameLocks noGrp="1"/>
          </p:cNvGraphicFramePr>
          <p:nvPr/>
        </p:nvGraphicFramePr>
        <p:xfrm>
          <a:off x="34925" y="44450"/>
          <a:ext cx="9074150" cy="644328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ارعوا رعية الله التي بينكم نظّارا لا عن اضطرار بل بالاختيار ولا لربح قبيح بل بنشاط. ولا كمن يسود على الانصبة بل صائرين امثلة للرعية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paissez le troupeau de Dieu qui vous est confié, en veillant sur lui non par contrainte, mais de bon gré, selon Dieu; non par cupidité, mais par dévouement.3 N'exercez pas un pouvoir autoritaire sur ceux qui vous sont échus en partage, mais devenez les modèles du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Shepherd the flock of God which is among you, serving as overseers, not by compulsion but willingly, not for dishonest gain but eagerly; 3 nor as being lords over those entrusted to you, but being examples to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1570" name="Group 2"/>
          <p:cNvGraphicFramePr>
            <a:graphicFrameLocks noGrp="1"/>
          </p:cNvGraphicFramePr>
          <p:nvPr/>
        </p:nvGraphicFramePr>
        <p:xfrm>
          <a:off x="34925" y="44450"/>
          <a:ext cx="9074150" cy="690499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ظهر رئيس الرعاة تنالون اكليل المجد الذي لا يبلى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كذلك ايها الاحداث اخضعوا للشيوخ وكونوا جميعا خاضعين بعضكم لبعض وتسربلوا بالتواضع لان الله يقاوم المستكبرين واما المتواضعون فيعطيهم نعمة.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Et quand paraîtra le souverain berger, vous recevrez la couronne de gloire qui ne se flétrit pas.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5 De même,jeunes gens, soyez soumis aux anciens.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when the Chief Shepherd appears, you will receive the crown of glory that does not fade away. 5 Likewise you younger people, submit yourselves to your elders. Yes, all of you be submissive to one another, and be clothed with humility, for God resists the proud, but gives grace to the humble.''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2594" name="Group 2"/>
          <p:cNvGraphicFramePr>
            <a:graphicFrameLocks noGrp="1"/>
          </p:cNvGraphicFramePr>
          <p:nvPr/>
        </p:nvGraphicFramePr>
        <p:xfrm>
          <a:off x="34925" y="44450"/>
          <a:ext cx="9074150" cy="687000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حينه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ملقين كل همكم عليه لانه هو يعتني بكم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اصحوا واسهروا لان ابليس خصمكم كأسد زائر يجول ملتمسا من يبتلعه هو.</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 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3618" name="Group 2"/>
          <p:cNvGraphicFramePr>
            <a:graphicFrameLocks noGrp="1"/>
          </p:cNvGraphicFramePr>
          <p:nvPr/>
        </p:nvGraphicFramePr>
        <p:xfrm>
          <a:off x="34925" y="44450"/>
          <a:ext cx="9074150" cy="68470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الايمان عالمين ان نفس هذه الآلام تجرى على اخوتكم الذين في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واله كل نعمة الذي دعانا الى مجده الابدي في المسيح يسوع بعدما تألمتم يسيرا هو يكملكم ويثبتكم ويقويكم ويمكنكم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il vous affermira, vous fortifiera, vous rendra inébranlables.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perfect, establish, strengthen, and settle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4642" name="Group 2"/>
          <p:cNvGraphicFramePr>
            <a:graphicFrameLocks noGrp="1"/>
          </p:cNvGraphicFramePr>
          <p:nvPr/>
        </p:nvGraphicFramePr>
        <p:xfrm>
          <a:off x="34925" y="44450"/>
          <a:ext cx="9074150" cy="6102669"/>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المجد والسلطان الى ابد الآبدين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  بيد سلوانس الاخ الامين كما اظن كتبت اليكم بكلمات قليلة واعظا وشاهدا ان هذه هي نعمة الله الحقيقية التي فيها تقومون.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11A lui la domination pour les siècles! Amen.12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5666" name="Group 2"/>
          <p:cNvGraphicFramePr>
            <a:graphicFrameLocks noGrp="1"/>
          </p:cNvGraphicFramePr>
          <p:nvPr/>
        </p:nvGraphicFramePr>
        <p:xfrm>
          <a:off x="34925" y="44450"/>
          <a:ext cx="9074150" cy="5616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تسلم عليكم التي في بابل المختارة معكم ومرقس ابني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سلموا بعضكم على بعض بقبلة المحبة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سلام لكم جميعكم الذين في المسيح يسوع.آمين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fils.14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669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771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8277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82771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82771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9762" name="Group 2"/>
          <p:cNvGraphicFramePr>
            <a:graphicFrameLocks noGrp="1"/>
          </p:cNvGraphicFramePr>
          <p:nvPr/>
        </p:nvGraphicFramePr>
        <p:xfrm>
          <a:off x="34925" y="44450"/>
          <a:ext cx="9074150" cy="67099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جاءوا اليه قال لهم انتم تعلمون من اول يوم دخلت اسيا كيف كنت معكم كل الزمان.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 Milet, Paul fit convoquer les anciens de l'Église d'Éphèse.18 Quand il l'eurent rejoint, il leur déclara: "Vous savez quelle a toujours été ma conduite à votre égard depuis le jour de mon arrivée en 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29773" name="Rectangle 13"/>
          <p:cNvSpPr>
            <a:spLocks noGrp="1" noChangeArrowheads="1"/>
          </p:cNvSpPr>
          <p:nvPr>
            <p:ph type="ctrTitle"/>
          </p:nvPr>
        </p:nvSpPr>
        <p:spPr/>
        <p:txBody>
          <a:bodyPr/>
          <a:lstStyle/>
          <a:p>
            <a:r>
              <a:rPr lang="en-US" sz="1000"/>
              <a:t>27a</a:t>
            </a:r>
          </a:p>
        </p:txBody>
      </p:sp>
    </p:spTree>
  </p:cSld>
  <p:clrMapOvr>
    <a:masterClrMapping/>
  </p:clrMapOvr>
</p:sld>
</file>

<file path=ppt/slides/slide1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0786" name="Group 2"/>
          <p:cNvGraphicFramePr>
            <a:graphicFrameLocks noGrp="1"/>
          </p:cNvGraphicFramePr>
          <p:nvPr/>
        </p:nvGraphicFramePr>
        <p:xfrm>
          <a:off x="34925" y="115888"/>
          <a:ext cx="9074150" cy="60895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  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Juifs.20 Je n'ai rien négligé de ce qui pouvait vous être utile; au contraire, j'ai prêché, je vous ai instruits, en public comme en privé;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1810" name="Group 2"/>
          <p:cNvGraphicFramePr>
            <a:graphicFrameLocks noGrp="1"/>
          </p:cNvGraphicFramePr>
          <p:nvPr/>
        </p:nvGraphicFramePr>
        <p:xfrm>
          <a:off x="34925" y="115888"/>
          <a:ext cx="9074150" cy="59785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Jésus.22 Maintenant, prisonnier de l'Esprit, me voici en route pour Jérusalem; je ne sais pas quel y sera mon sort,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2834" name="Group 2"/>
          <p:cNvGraphicFramePr>
            <a:graphicFrameLocks noGrp="1"/>
          </p:cNvGraphicFramePr>
          <p:nvPr/>
        </p:nvGraphicFramePr>
        <p:xfrm>
          <a:off x="34925" y="115888"/>
          <a:ext cx="9074150" cy="590391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mais en tout cas, l'Esprit Saint me l'atteste de ville en ville, chaînes et détresses m'y attendent.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3858" name="Group 2"/>
          <p:cNvGraphicFramePr>
            <a:graphicFrameLocks noGrp="1"/>
          </p:cNvGraphicFramePr>
          <p:nvPr/>
        </p:nvGraphicFramePr>
        <p:xfrm>
          <a:off x="34925" y="115888"/>
          <a:ext cx="9074150" cy="56181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4882" name="Group 2"/>
          <p:cNvGraphicFramePr>
            <a:graphicFrameLocks noGrp="1"/>
          </p:cNvGraphicFramePr>
          <p:nvPr/>
        </p:nvGraphicFramePr>
        <p:xfrm>
          <a:off x="34925" y="115888"/>
          <a:ext cx="9074150" cy="67708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26 vous tous parmi lesquels j'ai passé en proclamant le Règne. Je peux donc l'attester aujourd'hui devant vous: je suis pur du sang de tous. 27 Je n'ai vraiment rien négligé: au contraire, c'est le plan de Dieu tout entier que je vous ai annoncé.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5906" name="Group 2"/>
          <p:cNvGraphicFramePr>
            <a:graphicFrameLocks noGrp="1"/>
          </p:cNvGraphicFramePr>
          <p:nvPr/>
        </p:nvGraphicFramePr>
        <p:xfrm>
          <a:off x="34925" y="115888"/>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بدمه.لاني اعلم هذا انه بعد ذهابي سيدخل بينكم ذئاب خاطفة لا تشفق على الرعية.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l'Église de Dieu qu'il s'est acquise par son propre sang.29 Je sais bien qu'après mon départ s'introduiront parmi vous des loups féroces qui n'épargneront pas le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6930" name="Group 2"/>
          <p:cNvGraphicFramePr>
            <a:graphicFrameLocks noGrp="1"/>
          </p:cNvGraphicFramePr>
          <p:nvPr/>
        </p:nvGraphicFramePr>
        <p:xfrm>
          <a:off x="34925" y="115888"/>
          <a:ext cx="9074150" cy="685622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7954" name="Group 2"/>
          <p:cNvGraphicFramePr>
            <a:graphicFrameLocks noGrp="1"/>
          </p:cNvGraphicFramePr>
          <p:nvPr/>
        </p:nvGraphicFramePr>
        <p:xfrm>
          <a:off x="34925" y="115888"/>
          <a:ext cx="9074150" cy="590391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sanctifiés.33 Je n'ai convoité l'argent, l'or ou le vêtement de personne.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8978" name="Group 2"/>
          <p:cNvGraphicFramePr>
            <a:graphicFrameLocks noGrp="1"/>
          </p:cNvGraphicFramePr>
          <p:nvPr/>
        </p:nvGraphicFramePr>
        <p:xfrm>
          <a:off x="34925" y="115888"/>
          <a:ext cx="9074150"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0002" name="Group 2"/>
          <p:cNvGraphicFramePr>
            <a:graphicFrameLocks noGrp="1"/>
          </p:cNvGraphicFramePr>
          <p:nvPr/>
        </p:nvGraphicFramePr>
        <p:xfrm>
          <a:off x="34925" y="115888"/>
          <a:ext cx="9074150" cy="63441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كل شيء اريتكم انه هكذا ينبغي انكم تتعبون وتعضدون الضعفاء متذكرين كلمات الرب يسوع انه قال مغبوط هو العطاء اكثر من الاخذ.</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Je vous l'ai toujours montré, c'est en peinant de la sorte qu'il faut venir en aide aux faibles et se souvenir de ces mots que le Seigneur Jésus lui-même a prononcés: Il y a plus de bonheur à donner qu'à recevoir.36 Après ces paroles, il se mit à genoux avec eux tous et pria.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I have shown you in every way, by laboring like this, that you must support the weak. And remember the words of the Lord Jesus, that He said, "It is more blessed to give than to receive.'  36 And when he had said these things, he knelt down and prayed with them all.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1026" name="Group 2"/>
          <p:cNvGraphicFramePr>
            <a:graphicFrameLocks noGrp="1"/>
          </p:cNvGraphicFramePr>
          <p:nvPr/>
        </p:nvGraphicFramePr>
        <p:xfrm>
          <a:off x="34925" y="115888"/>
          <a:ext cx="9074150" cy="6030469"/>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متوجعين ولا سيما من الكلمة التي قالها انهم لن يروا وجهه ايضا.ثم شيعوه الى السفينة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Tout le monde alors éclata en sanglots et se jetait au cou de Paul pour l'embrasser -38 leur tristesse venait surtout de la phrase où il avait dit qu'ils ne devaient plus revoir son visage -, puis on l'accompagna jusqu'au bateau.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Then they all wept freely, and fell on Paul's neck and kissed him, 38 sorrowing most of all for the words which he spoke, that they would see his face no more. And they accompanied him to the ship.</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205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5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307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409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5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5122" name="Group 2"/>
          <p:cNvGraphicFramePr>
            <a:graphicFrameLocks noGrp="1"/>
          </p:cNvGraphicFramePr>
          <p:nvPr/>
        </p:nvGraphicFramePr>
        <p:xfrm>
          <a:off x="34925" y="44450"/>
          <a:ext cx="9074150" cy="64769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78:5 &amp; 135:5</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ولكني دائما معك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امسكت بيدي اليمنى.</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برأيك تهديني وبعد الى مجد تأخذني.</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a:t>
                      </a:r>
                      <a:r>
                        <a:rPr kumimoji="0" lang="en-US" sz="2800" b="0" i="0" u="sng" strike="noStrike" cap="none" normalizeH="0" baseline="0">
                          <a:ln>
                            <a:noFill/>
                          </a:ln>
                          <a:solidFill>
                            <a:srgbClr val="FF9933"/>
                          </a:solidFill>
                          <a:effectLst/>
                          <a:latin typeface="Arial" charset="0"/>
                          <a:cs typeface="Times New Roman" pitchFamily="18" charset="0"/>
                        </a:rPr>
                        <a:t>73:23-24,28 &amp;9:14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Tu m'as saisi la main droite.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Tu me conduiras selon tes vues. Tu me prendras derrière la Gloire.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73:23-24,28 &amp; 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23You hold me by my right hand.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You will guide me with Your counsel, and afterward receive me to glory.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6146" name="Group 2"/>
          <p:cNvGraphicFramePr>
            <a:graphicFrameLocks noGrp="1"/>
          </p:cNvGraphicFramePr>
          <p:nvPr/>
        </p:nvGraphicFramePr>
        <p:xfrm>
          <a:off x="107950" y="188913"/>
          <a:ext cx="8928100"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فالاقتراب الى الله حسن لي.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جعلت بالسيد الرب ملجإي لاخبر بكل صنائعك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Mon bonheur à moi c'est d'être près de Dieu; j'ai pris refuge auprès du Seigneur Dieu, pour annoncer toutes tes actions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aux portes de la fille de Sion,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But it is good for me to draw near to God; I have put my trust in the Lord GOD, that I may declare all Your works.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That I may tell of all Your praise in the gates of the  daughter of Zion.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46157" name="Rectangle 13"/>
          <p:cNvSpPr>
            <a:spLocks noGrp="1" noChangeArrowheads="1"/>
          </p:cNvSpPr>
          <p:nvPr>
            <p:ph type="ctrTitle"/>
          </p:nvPr>
        </p:nvSpPr>
        <p:spPr/>
        <p:txBody>
          <a:bodyPr/>
          <a:lstStyle/>
          <a:p>
            <a:r>
              <a:rPr lang="en-US" sz="1000"/>
              <a:t>27pg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7170" name="Group 2"/>
          <p:cNvGraphicFramePr>
            <a:graphicFrameLocks noGrp="1"/>
          </p:cNvGraphicFramePr>
          <p:nvPr/>
        </p:nvGraphicFramePr>
        <p:xfrm>
          <a:off x="34925" y="44450"/>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(10 : 1 -6 )</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 واما الذي يدخل من الباب فهو راعي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Jean 10 : 1 - 16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vérité, en vérité, je vous le dis, celui qui n'entre pas par la porte dans l'enclos des brebis mais qui escalade par un autre côté, celui-là est un voleur et un brigand.2 Mais celui qui entre par la porte est le berger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John 10:1-16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1Most assuredly, I say to you, he who does not enter the sheepfold by the door, but climbs up some other way, the same is a thief and a robber. 2 But he who enters by the door is the shepherd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47181" name="Rectangle 13"/>
          <p:cNvSpPr>
            <a:spLocks noGrp="1" noChangeArrowheads="1"/>
          </p:cNvSpPr>
          <p:nvPr>
            <p:ph type="ctrTitle"/>
          </p:nvPr>
        </p:nvSpPr>
        <p:spPr/>
        <p:txBody>
          <a:bodyPr/>
          <a:lstStyle/>
          <a:p>
            <a:r>
              <a:rPr lang="en-US" sz="1000"/>
              <a:t>27g</a:t>
            </a:r>
          </a:p>
        </p:txBody>
      </p:sp>
    </p:spTree>
  </p:cSld>
  <p:clrMapOvr>
    <a:masterClrMapping/>
  </p:clrMapOvr>
</p:sld>
</file>

<file path=ppt/slides/slide15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8194" name="Group 2"/>
          <p:cNvGraphicFramePr>
            <a:graphicFrameLocks noGrp="1"/>
          </p:cNvGraphicFramePr>
          <p:nvPr/>
        </p:nvGraphicFramePr>
        <p:xfrm>
          <a:off x="34925" y="44450"/>
          <a:ext cx="9074150" cy="61610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dehors.4 Lorsqu'il les a fait toutes sortir, il marche à leur tête et elles le suivent parce qu'elles connaissent sa voix.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him the doorkeeper opens, and the sheep hear his voice; and he calls his own sheep by name and leads them out. 4 And when he brings out his own sheep, he goes before them; and the sheep follow him, for they know his voice.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9218" name="Group 2"/>
          <p:cNvGraphicFramePr>
            <a:graphicFrameLocks noGrp="1"/>
          </p:cNvGraphicFramePr>
          <p:nvPr/>
        </p:nvGraphicFramePr>
        <p:xfrm>
          <a:off x="34925" y="44450"/>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Yet they will by no means follow a stranger, but will flee from him, for they do not know the voice of strangers.'' 6 Jesus used this illustration, but they did not understand the things which He spoke to them. 7 Then Jesus said to them again, Most assuredly, I say to you, I am the door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0242" name="Group 2"/>
          <p:cNvGraphicFramePr>
            <a:graphicFrameLocks noGrp="1"/>
          </p:cNvGraphicFramePr>
          <p:nvPr/>
        </p:nvGraphicFramePr>
        <p:xfrm>
          <a:off x="34925" y="44450"/>
          <a:ext cx="9074150"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دخل بي احد فيخلص ويدخل ويخرج ويجد مرعى.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Tous ceux qui sont venus avant moi sont des voleurs et des brigands, mais les brebis ne les ont pas écoutés. 9 Je suis la porte: si quelqu'un entre par moi, il sera sauvé, il ira et viendra et trouvera de quoi se nourrir.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All who ever came before Me are thieves and robbers, but the sheep did not hear them. 9 I am the door. If anyone enters by Me, he will be saved, and will go in and out and find pasture.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1266" name="Group 2"/>
          <p:cNvGraphicFramePr>
            <a:graphicFrameLocks noGrp="1"/>
          </p:cNvGraphicFramePr>
          <p:nvPr/>
        </p:nvGraphicFramePr>
        <p:xfrm>
          <a:off x="34925" y="44450"/>
          <a:ext cx="9074150" cy="60165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 انا هو الراعي الصالح.والراعي الصالح يبذل نفسه عن الخراف.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abondance.11 Je suis le bon berger: le bon berger se dessaisit de sa vie pour ses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 thief does not come except to steal, and to kill, and to destroy. I have come that they may have life, and that they may have it more abundantly. 11 I am the good shepherd. The good shepherd gives His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2290" name="Group 2"/>
          <p:cNvGraphicFramePr>
            <a:graphicFrameLocks noGrp="1"/>
          </p:cNvGraphicFramePr>
          <p:nvPr/>
        </p:nvGraphicFramePr>
        <p:xfrm>
          <a:off x="34925" y="44450"/>
          <a:ext cx="9074150" cy="65877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هو اجير وليس راعيا الذي ليست الخراف له فيرى الذئب مقبلا ويترك الخراف ويهرب.فيخطف الذئب الخراف ويبددها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والاجير يهرب لانه اجير ولا يبالي بالخراف.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mercenaire, qui n'est pas vraiment un berger et à qui les brebis n'appartiennent pas, voit-il venir le loup, il abandonne les brebis et prend la fuite; et le loup s'en empare et les disperse.13 C'est qu'il est mercenaire et que peu lui importent les brebis.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 hireling, he who is not the shepherd, one who does not own the sheep, sees the wolf coming and leaves the sheep and flees; and the wolf catches the sheep and scatters them. 13 The hireling flees because he is a hireling and does not care about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3314" name="Group 2"/>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فاني الراعي الصالح واعرف خاصتي وخاصتي تعرفني  كما ان الآب يعرفني وانا اعرف الآب.وانا اضع نفسي عن الخراف.</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suis le bon berger, je connais mes brebis et mes brebis me connaissent, 15 comme mon Père me connaît et que je connais mon Père; et je me dessaisis de ma vie pour les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 am the good shepherd; and I know My sheep, and am known by My own. 15 As the Father knows Me, even so I know the Father; and I lay down My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4338" name="Group 2"/>
          <p:cNvGraphicFramePr>
            <a:graphicFrameLocks noGrp="1"/>
          </p:cNvGraphicFramePr>
          <p:nvPr/>
        </p:nvGraphicFramePr>
        <p:xfrm>
          <a:off x="34925" y="44450"/>
          <a:ext cx="9074150" cy="55467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 خراف أخر ليست من هذه الحظيرة ينبغي ان آتي بتلك ايضا فتسمع صوتي وتكون رعية واحدة وراع واحد.</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will hear My voice; and there will be one flock and one shepherd.</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070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34350" name="Group 14"/>
          <p:cNvGraphicFramePr>
            <a:graphicFrameLocks noGrp="1"/>
          </p:cNvGraphicFramePr>
          <p:nvPr/>
        </p:nvGraphicFramePr>
        <p:xfrm>
          <a:off x="34925" y="260350"/>
          <a:ext cx="9001125" cy="6431280"/>
        </p:xfrm>
        <a:graphic>
          <a:graphicData uri="http://schemas.openxmlformats.org/drawingml/2006/table">
            <a:tbl>
              <a:tblPr rtl="1"/>
              <a:tblGrid>
                <a:gridCol w="9001125">
                  <a:extLst>
                    <a:ext uri="{9D8B030D-6E8A-4147-A177-3AD203B41FA5}">
                      <a16:colId xmlns:a16="http://schemas.microsoft.com/office/drawing/2014/main" val="20000"/>
                    </a:ext>
                  </a:extLst>
                </a:gridCol>
              </a:tblGrid>
              <a:tr h="287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Twenty-eighth day of The Month of 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(20</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Abib)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a:t>
                      </a:r>
                      <a:r>
                        <a:rPr kumimoji="0" lang="en-US" sz="4000" b="0" i="0" u="none" strike="noStrike" cap="none" normalizeH="0" baseline="0">
                          <a:ln>
                            <a:noFill/>
                          </a:ln>
                          <a:solidFill>
                            <a:srgbClr val="FF9900"/>
                          </a:solidFill>
                          <a:effectLst/>
                          <a:latin typeface="Arial" charset="0"/>
                          <a:cs typeface="Arial" charset="0"/>
                        </a:rPr>
                        <a:t> </a:t>
                      </a:r>
                      <a:r>
                        <a:rPr kumimoji="0" lang="ar-EG" sz="4000" b="0" i="0" u="none" strike="noStrike" cap="none" normalizeH="0" baseline="0">
                          <a:ln>
                            <a:noFill/>
                          </a:ln>
                          <a:solidFill>
                            <a:srgbClr val="FF9900"/>
                          </a:solidFill>
                          <a:effectLst/>
                          <a:latin typeface="Arial" charset="0"/>
                          <a:cs typeface="Arial" charset="0"/>
                        </a:rPr>
                        <a:t>الثامن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العشرون من أبيب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Vingt-huitième  jour du mois de </a:t>
                      </a:r>
                      <a:r>
                        <a:rPr kumimoji="0" lang="en-US" sz="4000" b="0" i="0" u="none" strike="noStrike" cap="none" normalizeH="0" baseline="0">
                          <a:ln>
                            <a:noFill/>
                          </a:ln>
                          <a:solidFill>
                            <a:srgbClr val="FF9900"/>
                          </a:solidFill>
                          <a:effectLst/>
                          <a:latin typeface="Arial" charset="0"/>
                          <a:cs typeface="Arial" charset="0"/>
                        </a:rPr>
                        <a:t>Amshir</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a:t>
                      </a:r>
                      <a:r>
                        <a:rPr kumimoji="0" lang="en-US" sz="4000" b="0" i="0" u="none" strike="noStrike" cap="none" normalizeH="0" baseline="0">
                          <a:ln>
                            <a:noFill/>
                          </a:ln>
                          <a:solidFill>
                            <a:srgbClr val="FF9900"/>
                          </a:solidFill>
                          <a:effectLst/>
                          <a:latin typeface="Arial" charset="0"/>
                          <a:cs typeface="Arial" charset="0"/>
                        </a:rPr>
                        <a:t>Abib</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5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93536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5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5362" name="Group 2"/>
          <p:cNvGraphicFramePr>
            <a:graphicFrameLocks noGrp="1"/>
          </p:cNvGraphicFramePr>
          <p:nvPr/>
        </p:nvGraphicFramePr>
        <p:xfrm>
          <a:off x="107950" y="115888"/>
          <a:ext cx="8928100" cy="6624194"/>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18:34,39</a:t>
                      </a:r>
                      <a:endParaRPr kumimoji="0" lang="fr-FR"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الذي يعلم يديّ القتال فتحنى بذراعيّ قوس من نحاس  تنطّقني بقوة للقتال.تصرع تحتي القائمين عليّ.</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a:t>
                      </a:r>
                      <a:r>
                        <a:rPr kumimoji="0" lang="fr-FR" sz="3600" b="0" i="0" u="sng" strike="noStrike" cap="none" normalizeH="0" baseline="0">
                          <a:ln>
                            <a:noFill/>
                          </a:ln>
                          <a:solidFill>
                            <a:srgbClr val="FF9933"/>
                          </a:solidFill>
                          <a:effectLst/>
                          <a:latin typeface="Arial" charset="0"/>
                          <a:cs typeface="Times New Roman" pitchFamily="18" charset="0"/>
                        </a:rPr>
                        <a:t>18:34,39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Il entraîne mes mains pour le combat et mes bras plient l'arc de bronze.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Tu me ceins de vigueur pour le combat, Tu fais plier sous moi les agresseurs,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18:34,39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He teaches my hands to make war, so that my arms can bend a bow of bronze.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For You have armed me with strength for the battle; You have subdued under me those who rose up against me .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55373" name="Rectangle 13"/>
          <p:cNvSpPr>
            <a:spLocks noGrp="1" noChangeArrowheads="1"/>
          </p:cNvSpPr>
          <p:nvPr>
            <p:ph type="ctrTitle"/>
          </p:nvPr>
        </p:nvSpPr>
        <p:spPr/>
        <p:txBody>
          <a:bodyPr/>
          <a:lstStyle/>
          <a:p>
            <a:r>
              <a:rPr lang="en-US" sz="1000"/>
              <a:t>28pv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6386" name="Group 2"/>
          <p:cNvGraphicFramePr>
            <a:graphicFrameLocks noGrp="1"/>
          </p:cNvGraphicFramePr>
          <p:nvPr/>
        </p:nvGraphicFramePr>
        <p:xfrm>
          <a:off x="34925" y="-26988"/>
          <a:ext cx="9074150" cy="695547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a:t>
                      </a:r>
                      <a:r>
                        <a:rPr kumimoji="0" lang="fr-FR" sz="3200" b="0" i="0" u="sng" strike="noStrike" cap="none" normalizeH="0" baseline="0">
                          <a:ln>
                            <a:noFill/>
                          </a:ln>
                          <a:solidFill>
                            <a:srgbClr val="FF9933"/>
                          </a:solidFill>
                          <a:effectLst/>
                          <a:latin typeface="Arial" charset="0"/>
                          <a:cs typeface="Arial" charset="0"/>
                        </a:rPr>
                        <a:t>10 : 16 - 23</a:t>
                      </a:r>
                      <a:r>
                        <a:rPr kumimoji="0" lang="ar-SA" sz="3200" b="0" i="0" u="sng" strike="noStrike" cap="none" normalizeH="0" baseline="0">
                          <a:ln>
                            <a:noFill/>
                          </a:ln>
                          <a:solidFill>
                            <a:srgbClr val="FF9933"/>
                          </a:solidFill>
                          <a:effectLst/>
                          <a:latin typeface="Arial" charset="0"/>
                          <a:cs typeface="Arial" charset="0"/>
                        </a:rPr>
                        <a:t>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انا ارسلكم كغنم في وسط ذئاب.فكونوا حكماء كالحيّات وبسطاء كالحمام.ولكن احذروا من الناس.لانهم سيسلمونكم الى مجالس وفي مجامعهم يجلدونكم.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Matthieu 10 :16 - 23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Voici que moi, je vous envoie comme de brebis au milieu des loups; soyez donc rusés comme les serpents et candides comme les colombes. 17 Prenez garde aux hommes: ils vous livreront aux tribunaux et vous flagelleront dans leurs synagogues.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10:16-23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Behold, I send you out as sheep in the midst of wolves. Therefore be wise as serpents and harmless as doves. 17 But beware of men, for they will deliver you up to councils and scourge you in their synagogues.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56397" name="Rectangle 13"/>
          <p:cNvSpPr>
            <a:spLocks noGrp="1" noChangeArrowheads="1"/>
          </p:cNvSpPr>
          <p:nvPr>
            <p:ph type="ctrTitle"/>
          </p:nvPr>
        </p:nvSpPr>
        <p:spPr/>
        <p:txBody>
          <a:bodyPr/>
          <a:lstStyle/>
          <a:p>
            <a:r>
              <a:rPr lang="en-US" sz="1000"/>
              <a:t>28v</a:t>
            </a:r>
          </a:p>
        </p:txBody>
      </p:sp>
    </p:spTree>
  </p:cSld>
  <p:clrMapOvr>
    <a:masterClrMapping/>
  </p:clrMapOvr>
</p:sld>
</file>

<file path=ppt/slides/slide15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7410" name="Group 2"/>
          <p:cNvGraphicFramePr>
            <a:graphicFrameLocks noGrp="1"/>
          </p:cNvGraphicFramePr>
          <p:nvPr/>
        </p:nvGraphicFramePr>
        <p:xfrm>
          <a:off x="34925" y="0"/>
          <a:ext cx="9074150" cy="627475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وتساقون امام ولاة وملوك من اجلي شهادة لهم وللامم. فمتى اسلموكم فلا تهتموا كيف او بما تتكلمون.لانكم تعطون في تلك الساعة ما تتكلمون به.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serez traduits devant des gouverneurs et des rois, à cause de moi: ils auront là un témoignage, eux et les païens.19 Lorsqu'ils vous livreront, ne vous inquiétez pas de savoir comment parler ou que dire: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You will be brought before governors and kings for My sake, as a testimony to them and to the Gentiles. 19 But when they deliver you up, do not worry about how or what you should speak. For it will be given to you in that hour what you should speak;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8434" name="Group 2"/>
          <p:cNvGraphicFramePr>
            <a:graphicFrameLocks noGrp="1"/>
          </p:cNvGraphicFramePr>
          <p:nvPr/>
        </p:nvGraphicFramePr>
        <p:xfrm>
          <a:off x="34925" y="0"/>
          <a:ext cx="9074150" cy="6845745"/>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48431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لستم انتم المتكلمين بل روح ابيكم الذي يتكلم فيكم. وسيسلم الاخ اخاه الى الموت والاب ولده.ويقوم الاولاد على والديهم ويقتلونهم. وتكونون مبغضين من الجميع من اجل اسمي.</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 que vous aurez à dire vous sera donné à cette heure-là, car ce n'est pas vous qui parlerez, c'est l'Esprit de votre Père qui parlera en vous. 21 Le frère livrera son frère à la mort, et le père son enfant; les enfants se dresseront contre leurs parents et les feront condamner à mort. 22 Vous serez haïs de tous à cause de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it is not you who speak, but the Spirit of your Father who speaks in you. 21 Now brother will deliver up brother to death, and a father his child; and children will rise up against parents and cause them to be put to death. 22 And you will be hated by all for My name's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9458" name="Group 2"/>
          <p:cNvGraphicFramePr>
            <a:graphicFrameLocks noGrp="1"/>
          </p:cNvGraphicFramePr>
          <p:nvPr/>
        </p:nvGraphicFramePr>
        <p:xfrm>
          <a:off x="34925" y="44450"/>
          <a:ext cx="9145588" cy="597840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يصبر الى المنتهى فهذا يخلص. ومتى طردوكم في هذه المدينة فاهربوا الى الاخرى.</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الحق اقول لكم لا تكملون مدن اسرائيل حتى يأتي ابن الانسان</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celui qui tiendra jusqu'à la fin, celui-là sera sauvé. 23 Quand on vous pourchassera dans telle ville, fuyez dans telle autre; en vérité, je vous le déclare, vous n'achèverez pas le tour des villes d'Israël avant que ne vienne le Fils de l'homme.</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he who endures to the end will be saved. 23 When they persecute you in this city, flee to another. For assuredly, I say to you, you will not have gone through the cities of Israel before the Son of Man comes.</a:t>
                      </a:r>
                      <a:r>
                        <a:rPr kumimoji="0" lang="en-US" sz="36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048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86048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5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1506" name="Group 2"/>
          <p:cNvGraphicFramePr>
            <a:graphicFrameLocks noGrp="1"/>
          </p:cNvGraphicFramePr>
          <p:nvPr/>
        </p:nvGraphicFramePr>
        <p:xfrm>
          <a:off x="107950" y="44450"/>
          <a:ext cx="9072563" cy="6449568"/>
        </p:xfrm>
        <a:graphic>
          <a:graphicData uri="http://schemas.openxmlformats.org/drawingml/2006/table">
            <a:tbl>
              <a:tblPr rtl="1"/>
              <a:tblGrid>
                <a:gridCol w="4321175">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45:3,6</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تقلد سيفك على فخذك ايها الجبار جلالك وبهاءك كرسيك يا الله الى دهر الدهور.قضيب استقامة قضيب ملكك</a:t>
                      </a:r>
                      <a:r>
                        <a:rPr kumimoji="0" lang="en-US"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45:3,6</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O brave, ceins ton épée au côté, ta splendeur et ton éclat. Avec éclat, chevauche et triomphe.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O Dieu, ton trône est éternel, ton sceptre  royal est un sceptre de droiture,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45:3,6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Gird Your sword upon Your thigh, O Mighty One, with Your glory and Your majesty.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Your throne, O God, is forever and ever; A scepter of righteousness is the scepter of Your kingdom.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61517" name="Rectangle 13"/>
          <p:cNvSpPr>
            <a:spLocks noGrp="1" noChangeArrowheads="1"/>
          </p:cNvSpPr>
          <p:nvPr>
            <p:ph type="ctrTitle"/>
          </p:nvPr>
        </p:nvSpPr>
        <p:spPr/>
        <p:txBody>
          <a:bodyPr/>
          <a:lstStyle/>
          <a:p>
            <a:r>
              <a:rPr lang="en-US" sz="1000"/>
              <a:t>28pm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2530" name="Group 2"/>
          <p:cNvGraphicFramePr>
            <a:graphicFrameLocks noGrp="1"/>
          </p:cNvGraphicFramePr>
          <p:nvPr/>
        </p:nvGraphicFramePr>
        <p:xfrm>
          <a:off x="107950" y="44450"/>
          <a:ext cx="9072563" cy="66690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3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7 : 11 : 17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3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اليوم التالي ذهب الى مدينة تدعى نايين وذهب معه كثيرون من تلاميذه وجمع كثير.  فلما اقترب الى باب المدينة اذا ميت محمول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3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7 : 11 - 17</a:t>
                      </a:r>
                    </a:p>
                    <a:p>
                      <a:pPr marL="0" marR="0" lvl="0" indent="0" algn="l" defTabSz="914400" rtl="0" eaLnBrk="1" fontAlgn="base" latinLnBrk="0" hangingPunct="1">
                        <a:lnSpc>
                          <a:spcPct val="100000"/>
                        </a:lnSpc>
                        <a:spcBef>
                          <a:spcPct val="3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Or, Jésus se rendit ensuite dans une ville appelée Naïn. Ses disciples faisaient route avec lui, ainsi qu'une grande foule. 12 Quand il arriva près de la porte de la ville, on portait tout juste en terre un mort,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3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7:11-17</a:t>
                      </a:r>
                    </a:p>
                    <a:p>
                      <a:pPr marL="0" marR="0" lvl="0" indent="0" algn="l" defTabSz="914400" rtl="0" eaLnBrk="1" fontAlgn="base" latinLnBrk="0" hangingPunct="1">
                        <a:lnSpc>
                          <a:spcPct val="100000"/>
                        </a:lnSpc>
                        <a:spcBef>
                          <a:spcPct val="3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it happened, the day after, that He went into a city called Nain; and many of His disciples went with Him, and a large crowd. 12 And when He came near the gate of the city, behold, a dead man was being carried out,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62541" name="Rectangle 13"/>
          <p:cNvSpPr>
            <a:spLocks noGrp="1" noChangeArrowheads="1"/>
          </p:cNvSpPr>
          <p:nvPr>
            <p:ph type="ctrTitle"/>
          </p:nvPr>
        </p:nvSpPr>
        <p:spPr/>
        <p:txBody>
          <a:bodyPr/>
          <a:lstStyle/>
          <a:p>
            <a:r>
              <a:rPr lang="en-US" sz="1000"/>
              <a:t>28m</a:t>
            </a:r>
          </a:p>
        </p:txBody>
      </p:sp>
    </p:spTree>
  </p:cSld>
  <p:clrMapOvr>
    <a:masterClrMapping/>
  </p:clrMapOvr>
</p:sld>
</file>

<file path=ppt/slides/slide15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3554" name="Group 2"/>
          <p:cNvGraphicFramePr>
            <a:graphicFrameLocks noGrp="1"/>
          </p:cNvGraphicFramePr>
          <p:nvPr/>
        </p:nvGraphicFramePr>
        <p:xfrm>
          <a:off x="107950" y="115888"/>
          <a:ext cx="9001125"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ابن وحيد لامّه وهي ارملة ومعها جمع كثير من المدينة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فلما رآها الرب تحنن عليها وقال لها لا تبكي. ثم تقدم ولمس النعش فوقف الحاملون.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 fils unique dont la mère était veuve, et une foule considérable de la ville accompagnait celle-ci. 13 En la voyant, le Seigneur fut pris de pitié pour elle et il lui dit: "Ne pleure plus.14 Il s'avança et toucha le cercueil; ceux qui le portaient s'arrêtèrent;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only son of his mother; and she was a widow. And a large crowd from the city was with her. 13 When the Lord saw her, He had compassion on her and said to her, Do not weep.'' 14 Then He came and touched the open coffin, and those who carried him stood still.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4578" name="Group 2"/>
          <p:cNvGraphicFramePr>
            <a:graphicFrameLocks noGrp="1"/>
          </p:cNvGraphicFramePr>
          <p:nvPr/>
        </p:nvGraphicFramePr>
        <p:xfrm>
          <a:off x="107950" y="115888"/>
          <a:ext cx="8928100" cy="6442710"/>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ايها الشاب لك اقول قم. فجلس الميت وابتدأ يتكلم فدفعه الى امه.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فاخذ الجميع خوف ومجدوا الله قائلين قد قام فينا نبي عظيم وافتقد الله شعبه.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 dit: "Jeune homme, je te l'ordonne, réveille-toi.15 Alors le mort s'assit et se mit à parler. Et Jésus le rendit à sa mère.16 Tous furent saisis de crainte, et ils rendaient gloire à Dieu en disant: "Un grand prophète s'est levé parmi nous et Dieu a visité son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He said, Young man, I say to you, arise.''15 So he who was dead sat up and began to speak. And He presented him to his mother. 16 Then fear came upon all, and they glorified God, saying,A great prophet has risen up among us''; and, God has visited His people.''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5602" name="Group 2"/>
          <p:cNvGraphicFramePr>
            <a:graphicFrameLocks noGrp="1"/>
          </p:cNvGraphicFramePr>
          <p:nvPr/>
        </p:nvGraphicFramePr>
        <p:xfrm>
          <a:off x="107950" y="115888"/>
          <a:ext cx="8928100" cy="5907088"/>
        </p:xfrm>
        <a:graphic>
          <a:graphicData uri="http://schemas.openxmlformats.org/drawingml/2006/table">
            <a:tbl>
              <a:tblPr rtl="1"/>
              <a:tblGrid>
                <a:gridCol w="475138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وخرج هذا الخبر عنه في كل اليهودية وفي جميع الكورة المحيطة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Et ce propos sur Jésus se répandit dans toute la Judée et dans toute la région.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this report about Him went throughout all Judea and all the surrounding region.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662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86662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86662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86662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5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8674" name="Group 2"/>
          <p:cNvGraphicFramePr>
            <a:graphicFrameLocks noGrp="1"/>
          </p:cNvGraphicFramePr>
          <p:nvPr/>
        </p:nvGraphicFramePr>
        <p:xfrm>
          <a:off x="34925" y="44450"/>
          <a:ext cx="9001125" cy="6305169"/>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رسالة بولس الرسول</a:t>
                      </a:r>
                      <a:r>
                        <a:rPr kumimoji="0" lang="ar-EG" sz="2800" b="0" i="0" u="sng" strike="noStrike" cap="none" normalizeH="0" baseline="0">
                          <a:ln>
                            <a:noFill/>
                          </a:ln>
                          <a:solidFill>
                            <a:srgbClr val="FF9933"/>
                          </a:solidFill>
                          <a:effectLst/>
                          <a:latin typeface="Arial" charset="0"/>
                          <a:cs typeface="Arial" charset="0"/>
                        </a:rPr>
                        <a:t> الثانية</a:t>
                      </a:r>
                      <a:r>
                        <a:rPr kumimoji="0" lang="ar-SA" sz="2800" b="0" i="0" u="sng" strike="noStrike" cap="none" normalizeH="0" baseline="0">
                          <a:ln>
                            <a:noFill/>
                          </a:ln>
                          <a:solidFill>
                            <a:srgbClr val="FF9933"/>
                          </a:solidFill>
                          <a:effectLst/>
                          <a:latin typeface="Arial" charset="0"/>
                          <a:cs typeface="Arial" charset="0"/>
                        </a:rPr>
                        <a:t> إلى </a:t>
                      </a:r>
                      <a:r>
                        <a:rPr kumimoji="0" lang="ar-EG" sz="2800" b="0" i="0" u="sng" strike="noStrike" cap="none" normalizeH="0" baseline="0">
                          <a:ln>
                            <a:noFill/>
                          </a:ln>
                          <a:solidFill>
                            <a:srgbClr val="FF9933"/>
                          </a:solidFill>
                          <a:effectLst/>
                          <a:latin typeface="Arial" charset="0"/>
                          <a:cs typeface="Arial" charset="0"/>
                        </a:rPr>
                        <a:t>أهل تيموثاوس</a:t>
                      </a:r>
                      <a:r>
                        <a:rPr kumimoji="0" lang="en-US" sz="2800" b="0" i="0" u="sng" strike="noStrike" cap="none" normalizeH="0" baseline="0">
                          <a:ln>
                            <a:noFill/>
                          </a:ln>
                          <a:solidFill>
                            <a:srgbClr val="FF9933"/>
                          </a:solidFill>
                          <a:effectLst/>
                          <a:latin typeface="Arial" charset="0"/>
                          <a:cs typeface="Arial" charset="0"/>
                        </a:rPr>
                        <a:t> </a:t>
                      </a:r>
                      <a:r>
                        <a:rPr kumimoji="0" lang="ar-EG" sz="2800" b="0" i="0" u="sng" strike="noStrike" cap="none" normalizeH="0" baseline="0">
                          <a:ln>
                            <a:noFill/>
                          </a:ln>
                          <a:solidFill>
                            <a:srgbClr val="FF9933"/>
                          </a:solidFill>
                          <a:effectLst/>
                          <a:latin typeface="Arial" charset="0"/>
                          <a:cs typeface="Arial" charset="0"/>
                        </a:rPr>
                        <a:t>( 2 : 3 – 15 </a:t>
                      </a:r>
                      <a:r>
                        <a:rPr kumimoji="0" lang="ar-SA" sz="2800" b="0" i="0" u="sng" strike="noStrike" cap="none" normalizeH="0" baseline="0">
                          <a:ln>
                            <a:noFill/>
                          </a:ln>
                          <a:solidFill>
                            <a:srgbClr val="FF9933"/>
                          </a:solidFill>
                          <a:effectLst/>
                          <a:latin typeface="Arial" charset="0"/>
                          <a:cs typeface="Arial" charset="0"/>
                        </a:rPr>
                        <a:t>)</a:t>
                      </a:r>
                      <a:endParaRPr kumimoji="0" lang="ar-EG"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فاشترك انت في احتمال المشقات كجندي صالح ليسوع المسيح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ليس احد وهو يتجند يرتبك باعمال الحياة لكي يرضي من جنّده.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2 Timothée 2 : 3 - 15</a:t>
                      </a:r>
                      <a:endParaRPr kumimoji="0" lang="ar-EG"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Prends ta part de souffrance en bon soldat du Christ Jésus.4 Personne, en s'engageant dans l'armée, ne s'embarrasse des affaires de la vie civile s'il veut donner satisfaction à celui qui l'a enrôlé.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Timothy 2:3-15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You therefore must endure hardship as a good soldier of Jesus Christ. 4 No one engaged in warfare entangles himself with the affairs of this life, that he may please him who enlisted him as a soldier.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68685" name="Rectangle 13"/>
          <p:cNvSpPr>
            <a:spLocks noGrp="1" noChangeArrowheads="1"/>
          </p:cNvSpPr>
          <p:nvPr>
            <p:ph type="ctrTitle"/>
          </p:nvPr>
        </p:nvSpPr>
        <p:spPr/>
        <p:txBody>
          <a:bodyPr/>
          <a:lstStyle/>
          <a:p>
            <a:r>
              <a:rPr lang="en-US" sz="1000"/>
              <a:t>28p</a:t>
            </a:r>
          </a:p>
        </p:txBody>
      </p:sp>
    </p:spTree>
  </p:cSld>
  <p:clrMapOvr>
    <a:masterClrMapping/>
  </p:clrMapOvr>
</p:sld>
</file>

<file path=ppt/slides/slide15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9698" name="Group 2"/>
          <p:cNvGraphicFramePr>
            <a:graphicFrameLocks noGrp="1"/>
          </p:cNvGraphicFramePr>
          <p:nvPr/>
        </p:nvGraphicFramePr>
        <p:xfrm>
          <a:off x="34925" y="44450"/>
          <a:ext cx="9145588" cy="608742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وايضا ان كان احد يجاهد لا يكلّل ان لم يجاهد قانونيا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يجب ان الحرّاث الذي يتعب يشترك هو اولا في الاثمار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افهم ما اقول.فليعطك الرب فهما في كل شيء</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de même, dans la lutte sportive, l'athlète ne reçoit la couronne que s'il a lutté selon les règles.6 C'est au cultivateur qui peine que doit revenir d'abord sa part de fruits.7 Comprends ce que je dis. Du reste, le Seigneur te fera comprendre tout cela.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also if anyone competes in athletics, he is not crowned unless he competes according to the rules. 6 The hard-working farmer must be first to partake of the crops. 7 Consider what I say, and may the Lord give you understanding in all things.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0722" name="Group 2"/>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اذكر يسوع المسيح المقام من الاموات من نسل داود بحسب انجيلي  الذي فيه احتمل المشقات حتى القيود كمذنب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لكن كلمة الله لا تقيّد. لاجل ذلك انا اصبر على كل شيء لاجل المختارين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Souviens-toi de Jésus Christ ressuscité d'entre les morts, issu de la race de David, selon l'Évangile que j'annonce 9 et pour lequel je souffre jusqu'à être enchaîné comme un malfaiteur. Mais la parole de Dieu n'est pas enchaînée!10 C'est pourquoi je supporte tout à cause des élus,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Remember that Jesus Christ, of the seed of David, was raised from the dead according to my gospel, 9 for which I suffer trouble as an evildoer, even to the point of chains; but the word of God is not chained. 10 Therefore I endure all things for the sake of the elect,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1746" name="Group 2"/>
          <p:cNvGraphicFramePr>
            <a:graphicFrameLocks noGrp="1"/>
          </p:cNvGraphicFramePr>
          <p:nvPr/>
        </p:nvGraphicFramePr>
        <p:xfrm>
          <a:off x="34925" y="44450"/>
          <a:ext cx="9145588" cy="658558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يحصلوا هم ايضا على الخلاص الذي في المسيح يسوع مع مجد ابدي. صادقة هي الكلمة انه ان كنا قد متنا معه فسنحيا ايضا معه. ان كنا نصبر فسنملك ايضا معه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كنا ننكره فهو ايضا سينكرنا.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qu'eux aussi obtiennent le salut, qui est dans le Christ Jésus, avec la gloire éternelle. 11Elle est digne de confiance, cette parole: Si nous mourons avec lui, avec lui nous vivrons. 12 Si nous souffrons avec lui,  avec lui nous régnerons. Si nous le renions, lui aussi nous reniera.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they also may obtain the salvation which is in Christ Jesus with eternal glory. 11 This is a faithful saying: for if we died with Him, we shall also live with Him. 12 If we endure, we shall also reign with Him. If we deny Him, he also will deny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2770" name="Group 2"/>
          <p:cNvGraphicFramePr>
            <a:graphicFrameLocks noGrp="1"/>
          </p:cNvGraphicFramePr>
          <p:nvPr/>
        </p:nvGraphicFramePr>
        <p:xfrm>
          <a:off x="34925" y="44450"/>
          <a:ext cx="9145588" cy="590550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كنا غير امناء فهو يبقى امينا لن يقدر ان ينكر نفسه  فكّر بهذه الامور مناشدا قدام الرب ان لا يتماحكوا بالكلام.الامر غير النافع لشيء.لهدم السامعين.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Si nous lui sommes infidèles, lui demeure fidèle, car il ne peut se renier lui-même.14Tout cela, rappelle-le, attestant devant Dieu qu'il faut éviter les querelles de mots: elles ne servent de rien, sinon à perdre ceux qui les écoutent.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If we are faithless, he remains faithful; he cannot deny Himself. 14 Remind them of these things, charging them before the Lord not to strive about words to no profit, to the ruin of the hearers.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3794" name="Group 2"/>
          <p:cNvGraphicFramePr>
            <a:graphicFrameLocks noGrp="1"/>
          </p:cNvGraphicFramePr>
          <p:nvPr/>
        </p:nvGraphicFramePr>
        <p:xfrm>
          <a:off x="34925" y="44450"/>
          <a:ext cx="9145588" cy="6121401"/>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اجتهد ان تقيم نفسك للّه مزكّى عاملا لا يخزى مفصّلا كلمة الحق بالاستقامة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Efforce-toi de te présenter à Dieu comme un homme éprouvé, un ouvrier qui n'a pas à rougir, qui dispense avec droiture la parole de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Be diligent to present yourself approved to God, a worker who does not need to be ashamed, rightly dividing the word of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481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5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584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8758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87584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5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7890" name="Group 2"/>
          <p:cNvGraphicFramePr>
            <a:graphicFrameLocks noGrp="1"/>
          </p:cNvGraphicFramePr>
          <p:nvPr/>
        </p:nvGraphicFramePr>
        <p:xfrm>
          <a:off x="34925" y="-26988"/>
          <a:ext cx="9217025" cy="6389434"/>
        </p:xfrm>
        <a:graphic>
          <a:graphicData uri="http://schemas.openxmlformats.org/drawingml/2006/table">
            <a:tbl>
              <a:tblPr rtl="1"/>
              <a:tblGrid>
                <a:gridCol w="46799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a:t>
                      </a:r>
                      <a:r>
                        <a:rPr kumimoji="0" lang="ar-EG" sz="3200" b="0" i="0" u="sng" strike="noStrike" cap="none" normalizeH="0" baseline="0">
                          <a:ln>
                            <a:noFill/>
                          </a:ln>
                          <a:solidFill>
                            <a:srgbClr val="FF9933"/>
                          </a:solidFill>
                          <a:effectLst/>
                          <a:latin typeface="Arial" charset="0"/>
                          <a:cs typeface="Arial" charset="0"/>
                        </a:rPr>
                        <a:t>الإولى( 3 : 8 – 15 </a:t>
                      </a:r>
                      <a:r>
                        <a:rPr kumimoji="0" lang="ar-SA" sz="3200" b="0" i="0" u="sng" strike="noStrike" cap="none" normalizeH="0" baseline="0">
                          <a:ln>
                            <a:noFill/>
                          </a:ln>
                          <a:solidFill>
                            <a:srgbClr val="FF9933"/>
                          </a:solidFill>
                          <a:effectLst/>
                          <a:latin typeface="Arial" charset="0"/>
                          <a:cs typeface="Arial" charset="0"/>
                        </a:rPr>
                        <a:t>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متحدي الرأي بحس واحد ذوي محبة اخوية مشفقين لطفاء غير مجازين عن شر بشر او عن شتيمة بشتيمة بل بالعكس مباركين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Pierre 3:8-15</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t>
                      </a:r>
                      <a:r>
                        <a:rPr kumimoji="0" lang="fr-FR" sz="2800" b="0" i="0" u="none" strike="noStrike" cap="none" normalizeH="0" baseline="0">
                          <a:ln>
                            <a:noFill/>
                          </a:ln>
                          <a:solidFill>
                            <a:schemeClr val="bg1"/>
                          </a:solidFill>
                          <a:effectLst/>
                          <a:latin typeface="Arial" charset="0"/>
                          <a:cs typeface="Arial" charset="0"/>
                        </a:rPr>
                        <a:t>Enfin, soyez tous dans de mêmes dispositions, compatissants, animés d'un amour fraternel, miséricordieux, humbles.9  Ne rendez pas le mal pour le mal, ou l'insulte pour l'insulte;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3:8-15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77901" name="Rectangle 13"/>
          <p:cNvSpPr>
            <a:spLocks noGrp="1" noChangeArrowheads="1"/>
          </p:cNvSpPr>
          <p:nvPr>
            <p:ph type="ctrTitle"/>
          </p:nvPr>
        </p:nvSpPr>
        <p:spPr/>
        <p:txBody>
          <a:bodyPr/>
          <a:lstStyle/>
          <a:p>
            <a:r>
              <a:rPr lang="en-US" sz="1000"/>
              <a:t>28c</a:t>
            </a:r>
          </a:p>
        </p:txBody>
      </p:sp>
    </p:spTree>
  </p:cSld>
  <p:clrMapOvr>
    <a:masterClrMapping/>
  </p:clrMapOvr>
</p:sld>
</file>

<file path=ppt/slides/slide15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8914" name="Group 2"/>
          <p:cNvGraphicFramePr>
            <a:graphicFrameLocks noGrp="1"/>
          </p:cNvGraphicFramePr>
          <p:nvPr/>
        </p:nvGraphicFramePr>
        <p:xfrm>
          <a:off x="34925" y="-26988"/>
          <a:ext cx="9217025" cy="6867843"/>
        </p:xfrm>
        <a:graphic>
          <a:graphicData uri="http://schemas.openxmlformats.org/drawingml/2006/table">
            <a:tbl>
              <a:tblPr rtl="1"/>
              <a:tblGrid>
                <a:gridCol w="47513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عالمين انكم لهذا دعيتم لكي ترثوا بركة. لان من اراد ان يحب الحياة ويرى اياما صالحة فليكفف لسانه عن الشر وشفتيه ان تتكلما بالمكر  ليعرض عن الشر ويصنع الخير ليطلب السلام ويجدّ في اثره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 contraire, bénissez, car c'est à cela que vous avez été appelés, afin d'hériter la bénédiction. 10 En effet, qui veut aimer la vie et voir des jours heureux doit garder sa langue du mal et ses lèvres des paroles trompeuses, 11 se détourner du mal et faire le bien, rechercher la paix et la poursuivre.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on the contrary blessing, knowing that you were called to this, that you may inherit a blessing. 10 For He who would love life and see good days, let him refrain his tongue from evil, and his lips from speaking deceit. 11 Let him turn away from evil and do good; let him seek peace and pursue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9938" name="Group 2"/>
          <p:cNvGraphicFramePr>
            <a:graphicFrameLocks noGrp="1"/>
          </p:cNvGraphicFramePr>
          <p:nvPr/>
        </p:nvGraphicFramePr>
        <p:xfrm>
          <a:off x="107950" y="44450"/>
          <a:ext cx="9072563"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عيني الرب على الابرار واذنيه الى طلبتهم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وجه الرب ضد فاعلي الشر فمن يؤذيكم ان كنتم متمثلين بالخير</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les yeux du Seigneur sont sur les justes, et ses oreilles sont attentives à leur prière; mais la face du Seigneur se tourne contre ceux qui font le mal. 13 Et qui vous fera du mal, si vous vous montrez zélés pour le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the eyes of the Lord are on the righteous, and His ears are open to their prayers; but the face of the Lord is against those who do evil.'' 13 And who is he who will harm you if you become followers of what is good?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0962" name="Group 2"/>
          <p:cNvGraphicFramePr>
            <a:graphicFrameLocks noGrp="1"/>
          </p:cNvGraphicFramePr>
          <p:nvPr/>
        </p:nvGraphicFramePr>
        <p:xfrm>
          <a:off x="107950" y="44450"/>
          <a:ext cx="9072563" cy="6796405"/>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وان تألمتم من اجل البر فطوباكم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خوفهم فلا تخافوه ولا تضطربوا  بل قدسوا الرب الاله في قلوبكم مستعدين دائما لمجاوبة كل من يسألكم عن سبب الرجاء الذي فيكم بوداعة وخوف</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Bien plus, au cas où vous auriez à souffrir pour la justice, heureux êtes-vous. N'ayez d'eux aucune crainte et ne soyez pas troublés;15 mais sanctifiez dans vos coeurs le Christ qui est Seigneur. Soyez toujours prêts à justifier votre espérance devant ceux qui vous en demandent compte.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even if you should suffer for righteousness' sake, you are blessed. And do not be afraid of their threats, nor be troubled.'' 15 But sanctify the Lord God in your hearts. and always be ready to give a defense to everyone who asks you a reason for the hope that is in you, with meekness and fear;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8198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8301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8830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88301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88301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5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5058" name="Group 2"/>
          <p:cNvGraphicFramePr>
            <a:graphicFrameLocks noGrp="1"/>
          </p:cNvGraphicFramePr>
          <p:nvPr/>
        </p:nvGraphicFramePr>
        <p:xfrm>
          <a:off x="107950" y="44450"/>
          <a:ext cx="9072563" cy="6675120"/>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00"/>
                          </a:solidFill>
                          <a:effectLst/>
                          <a:latin typeface="Arial" charset="0"/>
                          <a:cs typeface="Arial" charset="0"/>
                        </a:rPr>
                        <a:t>27:42-44 &amp; 28:1-6</a:t>
                      </a:r>
                      <a:r>
                        <a:rPr kumimoji="0" lang="ar-EG" sz="2800" b="0" i="0" u="sng" strike="noStrike" cap="none" normalizeH="0" baseline="0">
                          <a:ln>
                            <a:noFill/>
                          </a:ln>
                          <a:solidFill>
                            <a:srgbClr val="FF9900"/>
                          </a:solidFill>
                          <a:effectLst/>
                          <a:latin typeface="Arial" charset="0"/>
                          <a:cs typeface="Arial" charset="0"/>
                        </a:rPr>
                        <a:t>)</a:t>
                      </a:r>
                      <a:endParaRPr kumimoji="0" lang="en-US"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فكان رأي العسكر ان يقتلوا الاسرى لئلا يسبح احد منهم فيهرب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قائد المئة اذ كان يريد ان يخلّص بولس منعهم من هذا الرأي وامر ان القادرين على السباحة يرمون انفسهم اولا فيخرجون الى البر.</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27:42-44 &amp; 28:1-6</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Les soldats ont eu alors l'idée de tuer les prisonniers, de peur qu'il ne s'en échappe à la nage.43 Mais le centurion, décidé à sauver Paul, les a empêchés d'exécuter leur projet; il a ordonné à ceux qui savaient nager de sauter à l'eau les premiers et de gagner la terre.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27:42-44 &amp; 28:1-6</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the soldiers' plan was to kill the prisoners, lest any of them should swim away and escape. 43 But the centurion, wanting to save Paul, kept them from their purpose, and commanded that those who could swim should jump overboard first and get to land,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85069" name="Rectangle 13"/>
          <p:cNvSpPr>
            <a:spLocks noGrp="1" noChangeArrowheads="1"/>
          </p:cNvSpPr>
          <p:nvPr>
            <p:ph type="ctrTitle"/>
          </p:nvPr>
        </p:nvSpPr>
        <p:spPr/>
        <p:txBody>
          <a:bodyPr/>
          <a:lstStyle/>
          <a:p>
            <a:r>
              <a:rPr lang="en-US" sz="1000"/>
              <a:t>28a</a:t>
            </a:r>
          </a:p>
        </p:txBody>
      </p:sp>
    </p:spTree>
  </p:cSld>
  <p:clrMapOvr>
    <a:masterClrMapping/>
  </p:clrMapOvr>
</p:sld>
</file>

<file path=ppt/slides/slide15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6082" name="Group 2"/>
          <p:cNvGraphicFramePr>
            <a:graphicFrameLocks noGrp="1"/>
          </p:cNvGraphicFramePr>
          <p:nvPr/>
        </p:nvGraphicFramePr>
        <p:xfrm>
          <a:off x="34925" y="44450"/>
          <a:ext cx="9145588"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والباقين بعضهم على الواح وبعضهم على قطع من السفينة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فهكذا حدث ان الجميع نجوا الى البر ولما نجوا وجدوا ان الجزيرة تدعى مليطة.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Les autres le feraient soit sur des planches soit sur des épaves du bateau. Et c'est ainsi que tous se sont retrouvés à terre, sains et saufs.1 Une fois hors de danger, nous avons appris que l'île s'appelait Malte.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and the rest, some on boards and some on parts of the ship. And so it was that they all escaped safely to land.1 Now when they had escaped, they then found out that the island was called Malta.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7106" name="Group 2"/>
          <p:cNvGraphicFramePr>
            <a:graphicFrameLocks noGrp="1"/>
          </p:cNvGraphicFramePr>
          <p:nvPr/>
        </p:nvGraphicFramePr>
        <p:xfrm>
          <a:off x="34925" y="44450"/>
          <a:ext cx="9145588" cy="690067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فقدم اهلها البرابرة لنا احسانا غير المعتاد لانهم اوقدوا نارا وقبلوا جميعنا من اجل المطر الذي اصابنا ومن اجل البرد فجمع بولس كثيرا من القضبان ووضعها على النار فخرجت من الحرارة افعى ونشبت في يده.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Les autochtones nous ont témoigné une humanité peu ordinaire. Allumant en effet un grand feu, ils nous ont tous fait approcher, car la pluie s'était mise à tomber et il faisait froid. 3 Paul avait ramassé une brassée de bois mort et la jetait dans le feu, lorsque la chaleur en a fait sortir une vipère qui s'accrocha à sa main.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the natives showed us unusual kindness; for they kindled a fire and made us all welcome, because of the rain that was falling and because of the cold. 3 But when Paul had gathered a bundle of sticks and laid them on the fire, a viper came out because of the heat, and fastened on his hand.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8130" name="Group 2"/>
          <p:cNvGraphicFramePr>
            <a:graphicFrameLocks noGrp="1"/>
          </p:cNvGraphicFramePr>
          <p:nvPr/>
        </p:nvGraphicFramePr>
        <p:xfrm>
          <a:off x="34925" y="44450"/>
          <a:ext cx="9145588" cy="644112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البرابرة الوحش معلقا بيده قال بعضهم لبعض لا بد ان هذا الانسان قاتل لم يدعه العدل يحيا ولو نجا من البحر. فنفض هو الوحش الى النار ولم يتضرر بشيء رديء</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 la vue de cet animal qui pendait à sa main, les autochtones se disaient les uns aux autres: "Cet homme est certainement un assassin; il a bien échappé à la mer, mais la justice divine ne lui permet pas de vivre. 5  Paul, en réalité, a secoué la bête dans le feu sans ressentir le moindre mal.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So when the natives saw the creature hanging from his hand, they said to one another, No doubt this man is a murderer, whom, though he has escaped the sea, yet justice does not allow to live.'' 5 But he shook off the creature into the fire and suffered no harm.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9154" name="Group 2"/>
          <p:cNvGraphicFramePr>
            <a:graphicFrameLocks noGrp="1"/>
          </p:cNvGraphicFramePr>
          <p:nvPr/>
        </p:nvGraphicFramePr>
        <p:xfrm>
          <a:off x="34925" y="44450"/>
          <a:ext cx="9145588" cy="6684836"/>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هم فكانوا ينتظرون انه عتيد ان ينتفخ او يسقط بغتة ميتا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فاذ انتظروا كثيرا ورأوا انه لم يعرض له شيء مضرّ تغيّروا وقالوا هو اله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Eux s'attendaient à le voir enfler, ou tomber raide mort; mais, après une longue attente, ils ont constaté qu'il ne lui arrivait rien d'anormal. Changeant alors d'avis, ils répétaient: "C'est un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However, they were expecting that he would swell up or suddenly fall down dead. But after they had looked for a long time and saw no harm come to him, they changed their minds and said that he was a god.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017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5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20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222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3250" name="Group 2"/>
          <p:cNvGraphicFramePr>
            <a:graphicFrameLocks noGrp="1"/>
          </p:cNvGraphicFramePr>
          <p:nvPr/>
        </p:nvGraphicFramePr>
        <p:xfrm>
          <a:off x="107950" y="44450"/>
          <a:ext cx="9072563" cy="6022848"/>
        </p:xfrm>
        <a:graphic>
          <a:graphicData uri="http://schemas.openxmlformats.org/drawingml/2006/table">
            <a:tbl>
              <a:tblPr rtl="1"/>
              <a:tblGrid>
                <a:gridCol w="4321175">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Times New Roman" pitchFamily="18" charset="0"/>
                        </a:rPr>
                        <a:t>91:13,11</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على الاسد والصل تطأ.الشبل والثعبان تدوس لانه يوصي ملائكته بك لكي يحفظوك في كل طرقك.</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91:13,11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Tu marcheras sur le lion et la vipère, Tu piétineras le tigre et le dragon.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Car il chargera ses anges de te garder en tous tes chemins,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91:13,11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You shall tread upon the lion and the cobra, The young lion and the serpent you shall trample underfoot.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He shall give His angels charge over you, to keep you in all your ways.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93261" name="Rectangle 13"/>
          <p:cNvSpPr>
            <a:spLocks noGrp="1" noChangeArrowheads="1"/>
          </p:cNvSpPr>
          <p:nvPr>
            <p:ph type="ctrTitle"/>
          </p:nvPr>
        </p:nvSpPr>
        <p:spPr/>
        <p:txBody>
          <a:bodyPr/>
          <a:lstStyle/>
          <a:p>
            <a:r>
              <a:rPr lang="en-US" sz="1000"/>
              <a:t>28pg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4274" name="Group 2"/>
          <p:cNvGraphicFramePr>
            <a:graphicFrameLocks noGrp="1"/>
          </p:cNvGraphicFramePr>
          <p:nvPr/>
        </p:nvGraphicFramePr>
        <p:xfrm>
          <a:off x="34925" y="44450"/>
          <a:ext cx="9145588" cy="685355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2320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لوقا( 10 : 21 – 24 )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الساعة تهلل يسوع بالروح وقال احمدك ايها الآب رب السماء والارض لانك اخفيت هذه عن الحكماء والفهماء واعلنتها للاطفال.نعم ايها الآب لان هكذا صارت المسرة امامك.</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700" b="0" i="0" u="sng" strike="noStrike" cap="none" normalizeH="0" baseline="0">
                          <a:ln>
                            <a:noFill/>
                          </a:ln>
                          <a:solidFill>
                            <a:srgbClr val="FF9933"/>
                          </a:solidFill>
                          <a:effectLst/>
                          <a:latin typeface="Arial" charset="0"/>
                          <a:cs typeface="Times New Roman" pitchFamily="18" charset="0"/>
                        </a:rPr>
                        <a:t>Luc 10:21-24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21 A l'instant même, il exulta sous l'action de l'Esprit Saint et dit: "Je te loue,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Seigneur du ciel et de la terre, d'avoir cach</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cela aux sages et aux intelligents et de l'avoir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aux tout petits. Oui,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c'est ainsi que tu en as dispos</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dans ta bienveillance.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700" b="0" i="0" u="sng" strike="noStrike" cap="none" normalizeH="0" baseline="0">
                          <a:ln>
                            <a:noFill/>
                          </a:ln>
                          <a:solidFill>
                            <a:srgbClr val="FF9933"/>
                          </a:solidFill>
                          <a:effectLst/>
                          <a:latin typeface="Arial" charset="0"/>
                          <a:cs typeface="Times New Roman" pitchFamily="18" charset="0"/>
                        </a:rPr>
                        <a:t>Luke 10:21-24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In that hour Jesus rejoiced in the Spirit and said, I thank You, Father, Lord of heaven and earth, that You have hidden these things from the wise and prudent and revealed them to babes. Even so, Father, for so it seemed good in Your sight.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94285" name="Rectangle 13"/>
          <p:cNvSpPr>
            <a:spLocks noGrp="1" noChangeArrowheads="1"/>
          </p:cNvSpPr>
          <p:nvPr>
            <p:ph type="ctrTitle"/>
          </p:nvPr>
        </p:nvSpPr>
        <p:spPr/>
        <p:txBody>
          <a:bodyPr/>
          <a:lstStyle/>
          <a:p>
            <a:r>
              <a:rPr lang="en-US" sz="1000"/>
              <a:t>28g</a:t>
            </a:r>
          </a:p>
        </p:txBody>
      </p:sp>
    </p:spTree>
  </p:cSld>
  <p:clrMapOvr>
    <a:masterClrMapping/>
  </p:clrMapOvr>
</p:sld>
</file>

<file path=ppt/slides/slide15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5298" name="Group 2"/>
          <p:cNvGraphicFramePr>
            <a:graphicFrameLocks noGrp="1"/>
          </p:cNvGraphicFramePr>
          <p:nvPr/>
        </p:nvGraphicFramePr>
        <p:xfrm>
          <a:off x="34925" y="44450"/>
          <a:ext cx="9145588" cy="6900672"/>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والتفت الى تلاميذه وقال كل شيء قد دفع اليّ من ابي.وليس احد يعرف من هو الابن الا الآب ولا من هو الآب الا الابن ومن اراد الابن ان يعلن له. والتفت الى تلاميذه على انفراد وقال طوبى للعيون التي تنظر ما تنظرونه.</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Tout m'a été remis par mon Père, et nul ne connaît qui est le Fils, si ce n'est le Père, ni qui est le Père, si ce n'est le Fils et celui à qui le Fils veut bien le révéler. 23 Puis il se tourna vers les disciples et leur dit en particulier: "Heureux les yeux qui voient ce que vous voyez.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All things have been delivered to Me by My Father, and no one knows who the Son is except the Father, and who the Father is except the Son, and the one to whom the Son wills to reveal Him. 23 Then He turned to His disciples and said privately, Blessed are the eyes which see the things you see;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6322" name="Group 2"/>
          <p:cNvGraphicFramePr>
            <a:graphicFrameLocks noGrp="1"/>
          </p:cNvGraphicFramePr>
          <p:nvPr/>
        </p:nvGraphicFramePr>
        <p:xfrm>
          <a:off x="107950" y="44450"/>
          <a:ext cx="9072563" cy="5901754"/>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اقول لكم ان انبياء كثيرين وملوكا ارادوا ان ينظروا ما انتم تنظرون ولم ينظروا وان يسمعوا ما انتم تسمعون ولم يسمعوا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Car je vous le déclare, beaucoup de prophètes, beaucoup de rois ont voulu voir ce que vous voyez et ne l'ont pas vu, entendre ce que vous entendez et ne l'ont pas entendu.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I tell you that many prophets and kings have desired to see what you see, and have not seen it, and to hear what you hear, and have not heard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837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1739" name="Group 11"/>
          <p:cNvGraphicFramePr>
            <a:graphicFrameLocks noGrp="1"/>
          </p:cNvGraphicFramePr>
          <p:nvPr/>
        </p:nvGraphicFramePr>
        <p:xfrm>
          <a:off x="468313" y="692150"/>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ninth day of The Month of 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(4</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Tubah)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التاسع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a:t>
                      </a:r>
                      <a:r>
                        <a:rPr kumimoji="0" lang="ar-EG" sz="4000" b="0"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الرابع من طوبة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Vingt-neuvième  jour du mois de </a:t>
                      </a:r>
                      <a:r>
                        <a:rPr kumimoji="0" lang="en-US" sz="4000" b="0" i="0" u="none" strike="noStrike" cap="none" normalizeH="0" baseline="0">
                          <a:ln>
                            <a:noFill/>
                          </a:ln>
                          <a:solidFill>
                            <a:srgbClr val="FF9900"/>
                          </a:solidFill>
                          <a:effectLst/>
                          <a:latin typeface="Arial" charset="0"/>
                          <a:cs typeface="Arial" charset="0"/>
                        </a:rPr>
                        <a:t>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Quatrième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Tubah</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5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275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12275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5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7346" name="Group 2"/>
          <p:cNvGraphicFramePr>
            <a:graphicFrameLocks noGrp="1"/>
          </p:cNvGraphicFramePr>
          <p:nvPr/>
        </p:nvGraphicFramePr>
        <p:xfrm>
          <a:off x="34925" y="44450"/>
          <a:ext cx="9074150" cy="68762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19:1,4</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السموات تحدث بمجد الله.والفلك يخبر بعمل يديه.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كل الارض خرج منطقهم والى اقصى المسكونة كلماتهم.جعل للشمس مسكنا فيها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Les cieux racontent la gloire de Dieu,le firmament proclame l'oeuvre de ses mains.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Leur harmonie éclate sur toute la terre, Et leur langage jusqu'au bout du monde.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The heavens declare the glory of God; and the firmament shows His handiwork.</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Their line has gone out through all the earth, and their words to the end of the world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97357" name="Rectangle 13"/>
          <p:cNvSpPr>
            <a:spLocks noGrp="1" noChangeArrowheads="1"/>
          </p:cNvSpPr>
          <p:nvPr>
            <p:ph type="ctrTitle"/>
          </p:nvPr>
        </p:nvSpPr>
        <p:spPr/>
        <p:txBody>
          <a:bodyPr/>
          <a:lstStyle/>
          <a:p>
            <a:r>
              <a:rPr lang="en-US" sz="1000"/>
              <a:t>29pv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8370" name="Group 2"/>
          <p:cNvGraphicFramePr>
            <a:graphicFrameLocks noGrp="1"/>
          </p:cNvGraphicFramePr>
          <p:nvPr/>
        </p:nvGraphicFramePr>
        <p:xfrm>
          <a:off x="34925" y="44450"/>
          <a:ext cx="9074150" cy="6294692"/>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15 : 7 - 16</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ثبتم فيّ وثبت كلامي فيكم تطلبون ما تريدون فيكون لكم. بهذا يتمجد ابي ان تأتوا بثمر كثير فتكونون تلاميذي.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Jean 15 : 7 - 16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Si vous demeurez en moi et que mes paroles demeurent en vous, vous demanderez ce que vous voudrez et cela vous arrivera. 8  Ce qui glorifie mon Père c'est que vous portiez du fruit en abondance et que vous soyez pour moi des disciples.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John 15:7-16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If you abide in Me, and My words abide in you, you will ask what you desire, and it shall be done for you. 8 By this My Father is glorified, that you bear much fruit; so you will be My disciples.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98381" name="Rectangle 13"/>
          <p:cNvSpPr>
            <a:spLocks noGrp="1" noChangeArrowheads="1"/>
          </p:cNvSpPr>
          <p:nvPr>
            <p:ph type="ctrTitle"/>
          </p:nvPr>
        </p:nvSpPr>
        <p:spPr/>
        <p:txBody>
          <a:bodyPr/>
          <a:lstStyle/>
          <a:p>
            <a:r>
              <a:rPr lang="en-US" sz="1000"/>
              <a:t>29v</a:t>
            </a:r>
          </a:p>
        </p:txBody>
      </p:sp>
    </p:spTree>
  </p:cSld>
  <p:clrMapOvr>
    <a:masterClrMapping/>
  </p:clrMapOvr>
</p:sld>
</file>

<file path=ppt/slides/slide15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9394" name="Group 2"/>
          <p:cNvGraphicFramePr>
            <a:graphicFrameLocks noGrp="1"/>
          </p:cNvGraphicFramePr>
          <p:nvPr/>
        </p:nvGraphicFramePr>
        <p:xfrm>
          <a:off x="107950" y="44450"/>
          <a:ext cx="9001125" cy="5942965"/>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احبني الآب كذلك احببتكم انا.اثبتوا في محبتي. ان حفظتم وصاياي تثبتون في محبتي كما اني انا قد حفظت وصايا ابي واثبت في محبته.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Comme le Père m'a aimé, moi aussi je vous ai aimés; demeurez dans mon amour. 10 Si vous observez mes commandements, vous demeurerez dans mon amour, comme, en observant les commandements de mon Père, je demeure dans son amour.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As the Father loved Me, I also have loved you; abide in My love. 10 If you keep My commandments, you will abide in My love, just as I have kept My Father's commandments and abide in His love.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0418" name="Group 2"/>
          <p:cNvGraphicFramePr>
            <a:graphicFrameLocks noGrp="1"/>
          </p:cNvGraphicFramePr>
          <p:nvPr/>
        </p:nvGraphicFramePr>
        <p:xfrm>
          <a:off x="107950" y="44450"/>
          <a:ext cx="9001125" cy="644112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كلمتكم بهذا لكي يثبت فرحي فيكم ويكمل فرحكم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هذه هي وصيتي ان تحبوا بعضكم بعضا كما احببتكم.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ليس لاحد حب اعظم من هذا ان يضع احد نفسه لاجل احبائه.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Je vous ai dit cela pour que ma joie soit en vous et que votre joie soit parfaite.12 Voici mon commandement: aimez-vous les uns les autres comme je vous ai aimés. 13 Nul n'a d'amour plus grand que celui qui se dessaisit de sa vie pour ceux qu'il aime.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These things I have spoken to you, that My joy may remain in you, and that your joy may be full. 12 This is My commandment, that you love one another as I have loved you. 13 Greater love has no one than this, than to lay down one's life for his friends.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1442" name="Group 2"/>
          <p:cNvGraphicFramePr>
            <a:graphicFrameLocks noGrp="1"/>
          </p:cNvGraphicFramePr>
          <p:nvPr/>
        </p:nvGraphicFramePr>
        <p:xfrm>
          <a:off x="34925" y="188913"/>
          <a:ext cx="9074150" cy="633984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احبائي ان فعلتم ما اوصيكم به.لا اعود اسميكم عبيدا لان العبد لا يعلم ما يعمل سيده.لكني قد سميتكم احباء لاني أعلمتكم بكل ما سمعته من ابي.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Vous êtes mes amis si vous faites ce que je vous commande. 15 Je ne vous appelle plus serviteurs, car le serviteur reste dans l'ignorance de ce que fait son maître; je vous appelle amis, parce que tout ce que j'ai entendu auprès de mon Père, je vous l'ai fait connaître.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You are My friends if you do whatever I command you. 15 No longer do I call you servants, for a servant does not know what his master is doing; but I have called you friends, for all things that I heard from My Father I have made known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2466" name="Group 2"/>
          <p:cNvGraphicFramePr>
            <a:graphicFrameLocks noGrp="1"/>
          </p:cNvGraphicFramePr>
          <p:nvPr/>
        </p:nvGraphicFramePr>
        <p:xfrm>
          <a:off x="34925" y="115888"/>
          <a:ext cx="9074150" cy="5739257"/>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انتم اخترتموني بل انا اخترتكم واقمتكم لتذهبوا وتأتوا بثمر ويدوم ثمركم.لكي يعطيكم الآب كل ما طلبتم باسمي.</a:t>
                      </a:r>
                      <a:r>
                        <a:rPr kumimoji="0" lang="en-CA"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(والمجد للـه دائماً).</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 n'est pas vous qui m'avez choisi, c'est moi qui vous ai choisis et institués pour que vous alliez, que vous portiez du fruit et que votre fruit demeure: si bien que tout ce que vous demanderez au Père en mon nom, il vous l'accordera.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You did not choose Me, but I chose you and appointed you that you should go and bear fruit, and that your fruit should remain, that whatever you ask the Father in My name He may give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349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90349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5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4514" name="Group 2"/>
          <p:cNvGraphicFramePr>
            <a:graphicFrameLocks noGrp="1"/>
          </p:cNvGraphicFramePr>
          <p:nvPr/>
        </p:nvGraphicFramePr>
        <p:xfrm>
          <a:off x="107950" y="44450"/>
          <a:ext cx="9001125" cy="6550724"/>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45 :1-2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فاض قلبي بكلام صالح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متكلم انا بانشائي للملك.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انسكبت النعمة على شفتيك لذلك باركك الله الى الابد.</a:t>
                      </a:r>
                      <a:r>
                        <a:rPr kumimoji="0" lang="ar-EG" sz="2800" b="1"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a:t>
                      </a:r>
                      <a:r>
                        <a:rPr kumimoji="0" lang="ar-EG"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45:1-2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Le coeur vibrant de paroles, je dis mes poèmes en l'honneur du roi.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la grâce coule de tes lèvres; aussi Dieu t'a béni à tout jamais,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45:1-2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My heart is overflowing with a good theme; I recite my composition concerning the King.</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Grace is poured upon Your lips; therefore God has blessed You forever.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04525" name="Rectangle 13"/>
          <p:cNvSpPr>
            <a:spLocks noGrp="1" noChangeArrowheads="1"/>
          </p:cNvSpPr>
          <p:nvPr>
            <p:ph type="ctrTitle"/>
          </p:nvPr>
        </p:nvSpPr>
        <p:spPr/>
        <p:txBody>
          <a:bodyPr/>
          <a:lstStyle/>
          <a:p>
            <a:r>
              <a:rPr lang="en-US" sz="1000"/>
              <a:t>29pm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5538" name="Group 2"/>
          <p:cNvGraphicFramePr>
            <a:graphicFrameLocks noGrp="1"/>
          </p:cNvGraphicFramePr>
          <p:nvPr/>
        </p:nvGraphicFramePr>
        <p:xfrm>
          <a:off x="34925" y="44450"/>
          <a:ext cx="9001125" cy="615696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يوحنا 1 :1 – 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البدء كان الكلمة والكلمة كان عند الله وكان الكلمة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هذا كان في البدء عند الله.</a:t>
                      </a:r>
                      <a:r>
                        <a:rPr kumimoji="0" lang="ar-EG" sz="3200" b="0" i="0" u="none" strike="noStrike" cap="none" normalizeH="0" baseline="0">
                          <a:ln>
                            <a:noFill/>
                          </a:ln>
                          <a:solidFill>
                            <a:schemeClr val="bg1"/>
                          </a:solidFill>
                          <a:effectLst/>
                          <a:latin typeface="Arial" charset="0"/>
                          <a:cs typeface="Arial" charset="0"/>
                        </a:rPr>
                        <a:t> </a:t>
                      </a:r>
                      <a:endParaRPr kumimoji="0" lang="fr-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Au commencement  était  le  Verbe, et le Verbe était  tourné  vers  Dieu,  et le Verbe était Dieu. 2 Il  était  au commencement tourné vers Dieu. 3 Tout fut  par  lui,  et  rien de ce qui fut, ne fut sans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In the beginning was the Word, and the Word was with God, and the Word was God. 2 He was in the beginning with God. 3 All things were made through Him, and without Him nothing was made that was made.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05549" name="Rectangle 13"/>
          <p:cNvSpPr>
            <a:spLocks noGrp="1" noChangeArrowheads="1"/>
          </p:cNvSpPr>
          <p:nvPr>
            <p:ph type="ctrTitle"/>
          </p:nvPr>
        </p:nvSpPr>
        <p:spPr/>
        <p:txBody>
          <a:bodyPr/>
          <a:lstStyle/>
          <a:p>
            <a:r>
              <a:rPr lang="en-US" sz="1000"/>
              <a:t>29m</a:t>
            </a:r>
          </a:p>
        </p:txBody>
      </p:sp>
    </p:spTree>
  </p:cSld>
  <p:clrMapOvr>
    <a:masterClrMapping/>
  </p:clrMapOvr>
</p:sld>
</file>

<file path=ppt/slides/slide15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6562" name="Group 2"/>
          <p:cNvGraphicFramePr>
            <a:graphicFrameLocks noGrp="1"/>
          </p:cNvGraphicFramePr>
          <p:nvPr/>
        </p:nvGraphicFramePr>
        <p:xfrm>
          <a:off x="34925" y="44450"/>
          <a:ext cx="9074150" cy="6900672"/>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 شيء به كان وبغيره لم يكن شيء مما كان.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فيه كانت الحياة والحياة كانت نور الناس. والنور يضيء في الظلمة والظلمة لم تدركه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كان انسان مرسل من الله اسمه يوحنا. هذا جاء للشهادة ليشهد للنور لكي يؤمن الكل بواسطته.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En lui était la vie,  et la vie était la lumière des hommes, 5 et la  lumière brille dans les ténèbres, et les ténèbres ne l'ont point comprise. 6 Il y eut un homme, envoyé de Dieu: son nom était Jean. 7 Il vint en témoin, pour rendre témoignage à la lumière, afin que tous croient par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In Him was life, and the life was the light of men. 5 And the light shines in the darkness, and the darkness did not comprehend it. 6 There was a man sent from God, whose name was John. 7 This man came for a witness, to bear witness of the Light, that all through him might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7586" name="Group 2"/>
          <p:cNvGraphicFramePr>
            <a:graphicFrameLocks noGrp="1"/>
          </p:cNvGraphicFramePr>
          <p:nvPr/>
        </p:nvGraphicFramePr>
        <p:xfrm>
          <a:off x="34925" y="115888"/>
          <a:ext cx="9074150" cy="565562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يكن هو النور بل ليشهد للنور. كان النور الحقيقي الذي ينير كل انسان آتيا الى العالم. كان في العالم وكوّن العالم به ولم يعرفه العالم.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Il n'était pas la lumière, mais il devait rendre témoignage à la lumière.9 Le Verbe était la vraie lumière qui, en venant au monde, illumine tout homme.10 Il était dans le monde, et le monde fut par lui, et le monde ne l'a pas reconnu.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He was not that Light, but was sent to bear witness of that Light. 9 That was the true Light which gives light to every man coming into the world. 10 He was in the world, and the world was made through Him, and the world did not know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8610" name="Group 2"/>
          <p:cNvGraphicFramePr>
            <a:graphicFrameLocks noGrp="1"/>
          </p:cNvGraphicFramePr>
          <p:nvPr/>
        </p:nvGraphicFramePr>
        <p:xfrm>
          <a:off x="34925" y="44450"/>
          <a:ext cx="9074150" cy="644112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خاصته جاء وخاصته لم تقبله. واما كل الذين قبلوه فاعطاهم سلطانا ان يصيروا اولاد الله اي المؤمنون باسمه. الذين ولدوا ليس من دم ولا من مشيئة جسد ولا من مشيئة رجل بل من الله</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 est venu dans son propre bien et les siens ne l'ont pas accueilli.12 Mais à ceux qui l'ont reçu, à ceux qui croient en son nom, il a donné le pouvoir de devenir enfants de Dieu. 13 Ceux-là ne sont pas nés du sang, ni d'un vouloir de chair, ni d'un vouloir d'homme, mais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He came to His own, and His own did not receive Him. 12 But as many as received Him, to them He gave the right to become children of God, to those who believe in His name: 13 who were born, not of blood, nor of the will of the flesh, nor of the will of man, but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9634" name="Group 2"/>
          <p:cNvGraphicFramePr>
            <a:graphicFrameLocks noGrp="1"/>
          </p:cNvGraphicFramePr>
          <p:nvPr/>
        </p:nvGraphicFramePr>
        <p:xfrm>
          <a:off x="34925" y="-26988"/>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والكلمة صار جسدا وحلّ بيننا ورأينا مجده مجدا كما لوحيد من الآب مملوءا نعمة وحقا.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يوحنا شهد له ونادى قائلا هذا هو الذي قلت عنه ان الذي يأتي بعدي صار قدامي لانه كان قبلي.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Et le Verbe s'est fait chair et il a habité parmi nous et nous avons vu sa gloire, cette gloire que, Fils unique plein de grâce et de vérité, il tient du Père.15 Jean lui rend témoignage et proclame: "Voici celui dont j'ai dit: après moi vient un homme qui m'a devancé, parce que, avant moi, il était."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the Word became flesh and dwelt among us, and we beheld His glory, the glory as of the only begotten of the Father, full of grace and truth. 15 John bore witness of Him and cried out, saying, This was He of whom I said, "He who comes after me is preferred before me, for He was before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0658" name="Group 2"/>
          <p:cNvGraphicFramePr>
            <a:graphicFrameLocks noGrp="1"/>
          </p:cNvGraphicFramePr>
          <p:nvPr/>
        </p:nvGraphicFramePr>
        <p:xfrm>
          <a:off x="107950" y="115888"/>
          <a:ext cx="9001125" cy="561816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ملئه نحن جميعا اخذنا.ونعمة فوق نعمة. لان الناموس بموسى اعطي.اما النعمة والحق فبيسوع المسيح صارا.</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16</a:t>
                      </a:r>
                      <a:r>
                        <a:rPr kumimoji="0" lang="fr-CA" sz="2800" b="1" i="0" u="none" strike="noStrike" cap="none" normalizeH="0" baseline="0">
                          <a:ln>
                            <a:noFill/>
                          </a:ln>
                          <a:solidFill>
                            <a:srgbClr val="FF9900"/>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De sa plénitude en effet, tous, nous avons reçu, et grâce sur grâce. 17 Si la Loi fut donnée par Moïse, la grâce et la vérité sont venues par Jésus Christ.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of His fullness we have all received, and grace for grace. 17 For the law was given through Moses, but grace and truth came through Jesus Christ.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168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91168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91168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91168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5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3730" name="Group 2"/>
          <p:cNvGraphicFramePr>
            <a:graphicFrameLocks noGrp="1"/>
          </p:cNvGraphicFramePr>
          <p:nvPr/>
        </p:nvGraphicFramePr>
        <p:xfrm>
          <a:off x="34925" y="115888"/>
          <a:ext cx="9074150" cy="60499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بولس الرسول الأولى إلى أهل </a:t>
                      </a:r>
                      <a:r>
                        <a:rPr kumimoji="0" lang="ar-EG" sz="3600" b="0" i="0" u="sng" strike="noStrike" cap="none" normalizeH="0" baseline="0">
                          <a:ln>
                            <a:noFill/>
                          </a:ln>
                          <a:solidFill>
                            <a:srgbClr val="FF9900"/>
                          </a:solidFill>
                          <a:effectLst/>
                          <a:latin typeface="Arial" charset="0"/>
                          <a:cs typeface="Arial" charset="0"/>
                        </a:rPr>
                        <a:t>رومية ( 10 : 4 -18 )</a:t>
                      </a:r>
                      <a:endParaRPr kumimoji="0" lang="en-US" sz="36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غاية الناموس هي المسيح للبر لكل من يؤمن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موسى يكتب في البر الذي بالناموس ان الانسان الذي يفعلها سيحيا بها.</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Romains 10 : 4 - 18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la fin de la loi, c'est Christ, pour que soit donnée la justice à tout homme qui croit. 5 Moïse lui-même écrit de la justice qui vient de la loi: L'homme qui l'accomplira vivra par elle.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10 :4-18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Christ is the end of the law for righteousness to everyone who believes. 5 For Moses writes about the righteousness which is of the law, The man who does those things shall live by them.''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13741" name="Rectangle 13"/>
          <p:cNvSpPr>
            <a:spLocks noGrp="1" noChangeArrowheads="1"/>
          </p:cNvSpPr>
          <p:nvPr>
            <p:ph type="ctrTitle"/>
          </p:nvPr>
        </p:nvSpPr>
        <p:spPr/>
        <p:txBody>
          <a:bodyPr/>
          <a:lstStyle/>
          <a:p>
            <a:r>
              <a:rPr lang="en-US" sz="1000"/>
              <a:t>29p</a:t>
            </a:r>
          </a:p>
        </p:txBody>
      </p:sp>
    </p:spTree>
  </p:cSld>
  <p:clrMapOvr>
    <a:masterClrMapping/>
  </p:clrMapOvr>
</p:sld>
</file>

<file path=ppt/slides/slide15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4754" name="Group 2"/>
          <p:cNvGraphicFramePr>
            <a:graphicFrameLocks noGrp="1"/>
          </p:cNvGraphicFramePr>
          <p:nvPr/>
        </p:nvGraphicFramePr>
        <p:xfrm>
          <a:off x="34925" y="44450"/>
          <a:ext cx="9074150" cy="580421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البر الذي بالايمان فيقول هكذا لا تقل في قلبك من يصعد الى السماء اي ليحدر المسيح.او من يهبط الى الهاوية اي ليصعد المسيح من الاموات.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la justice qui vient de la foi parle ainsi: Ne dis pas dans ton coeur: Qui montera au ciel? Ce serait en faire descendre Christ; ni: 7 Qui descendra dans l'abîme? Ce serait faire remonter Christ d'entre les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the righteousness of faith speaks in this way, Do not say in your heart, "Who will ascend into heaven?' (that is, to bring Christ down from above) 7 or,</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Who will descend into the abyss?' '' (that is, to bring Christ up from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5778" name="Group 2"/>
          <p:cNvGraphicFramePr>
            <a:graphicFrameLocks noGrp="1"/>
          </p:cNvGraphicFramePr>
          <p:nvPr/>
        </p:nvGraphicFramePr>
        <p:xfrm>
          <a:off x="34925" y="44450"/>
          <a:ext cx="9074150" cy="644112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ماذا يقول.الكلمة قريبة منك في فمك وفي قلبك اي كلمة الايمان التي نكرز بها.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 ان اعترفت بفمك بالرب يسوع وآمنت بقلبك ان الله اقامه من الاموات خلصت.</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Que dit-elle donc? Tout près de toi est la parole dans ta bouche et dans ton coeur. Cette parole, c'est la parole de la foi que nous proclamons. 9 Si, de ta bouche, tu confesses que Jésus est Seigneur et si, dans ton coeur, tu crois que Dieu l'a ressuscité des morts, tu seras sauvé.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what does it say? The word is near you, in your mouth and in your heart'' (that is, the word of faith which we preach): 9 that if you confess with your mouth the Lord Jesus and believe in your heart that God has raised Him from the dead, you will be saved.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6802" name="Group 2"/>
          <p:cNvGraphicFramePr>
            <a:graphicFrameLocks noGrp="1"/>
          </p:cNvGraphicFramePr>
          <p:nvPr/>
        </p:nvGraphicFramePr>
        <p:xfrm>
          <a:off x="34925" y="44450"/>
          <a:ext cx="9074150" cy="676656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القلب يؤمن به للبر والفم يعترف به للخلاص.لان الكتاب يقول كل من يؤمن به لا يخزى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لانه لا فرق بين اليهودي واليوناني لان ربا واحدا للجميع غنيا لجميع الذين يدعون به.</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croire dans son coeur conduit à la justice et confesser de sa bouche conduit au salutar 11 l'Ecriture dit: Quiconque croit en lui ne sera pas confondu.12 Ainsi, il n'y a pas de différence entre Juif et Grec; tous ont le même Seigneur, riche envers tous ceux qui l'invoquent.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with the heart one believes unto righteousness, and with the mouth confession is made unto salvation.11 For the Scripture says, Whoever believes on Him will not be put to shame.12 For there is no distinction between Jew and Greek, for the same Lord over all is rich to all who call upon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7826" name="Group 2"/>
          <p:cNvGraphicFramePr>
            <a:graphicFrameLocks noGrp="1"/>
          </p:cNvGraphicFramePr>
          <p:nvPr/>
        </p:nvGraphicFramePr>
        <p:xfrm>
          <a:off x="34925" y="115888"/>
          <a:ext cx="9074150" cy="580009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من يدعو باسم الرب يخلص</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فكيف يدعون بمن لم يؤمنوا به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وكيف يؤمنون بمن لم يسمعوا به.وكيف يسمعون بلا كارز.</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effet, quiconque invoquera le nom du Seigneur sera sauvé.14 Or, comment l'invoqueraient-ils, sans avoir cru en lui? Et comment croiraient-ils en lui, sans l'avoir entendu? Et comment l'entendraient-ils, si personne ne le proclame?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whoever calls on the name of the Lord shall be saved.'' 14 How then shall they call on Him in whom they have not believed? And how shall they believe in Him of whom they have not heard? And how shall they hear without a preacher?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8850" name="Group 2"/>
          <p:cNvGraphicFramePr>
            <a:graphicFrameLocks noGrp="1"/>
          </p:cNvGraphicFramePr>
          <p:nvPr/>
        </p:nvGraphicFramePr>
        <p:xfrm>
          <a:off x="34925" y="44450"/>
          <a:ext cx="9074150"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وكيف يكرزون ان لم يرسلوا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كما هو مكتوب ما اجمل اقدام المبشرين بالسلام المبشرين بالخيرات. لكن ليس الجميع قد اطاعوا الانجيل لان اشعياء يقول يا رب من صدق خبرنا.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comment le proclamer, sans être envoyé? Aussi est-il écrit: Qu'ils sont beaux les pieds de ceux qui annoncent de bonnes nouvelles! 16 Mais tous n'ont pas obéi à l'Évangile.  Esaïe dit en effet: Seigneur, qui a cru à notre prédication.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how shall they preach unless they are sent? As it is written: How beautiful are the feet of those who preach the gospel of peace, who bring glad tidings of good things!'' 16 But they have not all obeyed the gospel. For Isaiah says, Lord, who has believed our report?''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9874" name="Group 2"/>
          <p:cNvGraphicFramePr>
            <a:graphicFrameLocks noGrp="1"/>
          </p:cNvGraphicFramePr>
          <p:nvPr/>
        </p:nvGraphicFramePr>
        <p:xfrm>
          <a:off x="34925" y="115888"/>
          <a:ext cx="9074150" cy="619442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اذا الايمان بالخبر والخبر بكلمة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لكنني اقول ألعلهم لم يسمعوا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الى كل الارض خرج صوتهم والى اقاصي المسكونة اقوالهم.</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Ainsi la foi vient de la prédication et la prédication, c'est l'annonce de la parole du Christ.18 Je demande alors: N'auraient-ils pas entendu? Mais si! Par toute la terre a retenti leur voix et jusqu'aux extrémités du monde leurs paroles.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then faith comes by hearing, and hearing by the word of God. 18 But I say, have they not heard? Yes indeed: Their sound has gone out to all the earth, and their words to the ends of the world.”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089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5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192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9219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92192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5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3970" name="Group 2"/>
          <p:cNvGraphicFramePr>
            <a:graphicFrameLocks noGrp="1"/>
          </p:cNvGraphicFramePr>
          <p:nvPr/>
        </p:nvGraphicFramePr>
        <p:xfrm>
          <a:off x="34925" y="44450"/>
          <a:ext cx="9074150" cy="60499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يوحنا الرسول الاولى </a:t>
                      </a:r>
                      <a:r>
                        <a:rPr kumimoji="0" lang="en-US" sz="3200" b="0" i="0" u="sng" strike="noStrike" cap="none" normalizeH="0" baseline="0">
                          <a:ln>
                            <a:noFill/>
                          </a:ln>
                          <a:solidFill>
                            <a:srgbClr val="FF9900"/>
                          </a:solidFill>
                          <a:effectLst/>
                          <a:latin typeface="Arial" charset="0"/>
                          <a:cs typeface="Arial" charset="0"/>
                        </a:rPr>
                        <a:t>1:1-10 &amp; 2:1-6) </a:t>
                      </a:r>
                      <a:r>
                        <a:rPr kumimoji="0" lang="ar-EG" sz="3200" b="0" i="0" u="sng" strike="noStrike" cap="none" normalizeH="0" baseline="0">
                          <a:ln>
                            <a:noFill/>
                          </a:ln>
                          <a:solidFill>
                            <a:srgbClr val="FF9900"/>
                          </a:solidFill>
                          <a:effectLst/>
                          <a:latin typeface="Arial" charset="0"/>
                          <a:cs typeface="Arial" charset="0"/>
                        </a:rPr>
                        <a:t>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كان من البدء الذي سمعناه الذي رأيناه بعيوننا الذي شاهدناه ولمسته ايدينا من جهة كلمة الحياة.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Jean 1:1-10 &amp; 2:1-6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Ce qui était dès le commencement, ce que nous avons entendu, ce que nous avons vu de nos yeux, ce que nous avons contemplé et que nos mains ont touché du Verbe de vie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John 1:1-10 &amp; 2:1-6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That which was from the beginning, which we have heard, which we have seen with our eyes, which we have looked upon, and our hands have handled, concerning the Word of life--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23981" name="Rectangle 13"/>
          <p:cNvSpPr>
            <a:spLocks noGrp="1" noChangeArrowheads="1"/>
          </p:cNvSpPr>
          <p:nvPr>
            <p:ph type="ctrTitle"/>
          </p:nvPr>
        </p:nvSpPr>
        <p:spPr/>
        <p:txBody>
          <a:bodyPr/>
          <a:lstStyle/>
          <a:p>
            <a:r>
              <a:rPr lang="en-US" sz="1000"/>
              <a:t>29c</a:t>
            </a:r>
          </a:p>
        </p:txBody>
      </p:sp>
    </p:spTree>
  </p:cSld>
  <p:clrMapOvr>
    <a:masterClrMapping/>
  </p:clrMapOvr>
</p:sld>
</file>

<file path=ppt/slides/slide15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4994" name="Group 2"/>
          <p:cNvGraphicFramePr>
            <a:graphicFrameLocks noGrp="1"/>
          </p:cNvGraphicFramePr>
          <p:nvPr/>
        </p:nvGraphicFramePr>
        <p:xfrm>
          <a:off x="34925" y="44450"/>
          <a:ext cx="9074150" cy="561657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الحياة أظهرت وقد رأينا ونشهد ونخبركم بالحياة الابدية التي كانت عند الآب وأظهرت لنا.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car la vie s'est manifestée, et nous avons vu et nous rendons témoignage et nous vous annonçons la vie éternelle, qui était tournée vers le Père et s'est manifestée à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 life was manifested, and we have seen, and bear witness, and declare to you that eternal life which was with the Father and was manifested to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6018" name="Group 2"/>
          <p:cNvGraphicFramePr>
            <a:graphicFrameLocks noGrp="1"/>
          </p:cNvGraphicFramePr>
          <p:nvPr/>
        </p:nvGraphicFramePr>
        <p:xfrm>
          <a:off x="34925" y="44450"/>
          <a:ext cx="9074150" cy="644112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رأيناه وسمعناه نخبركم به لكي يكون لكم ايضا شركة معنا.واما شركتنا نحن فهي مع الآب ومع ابنه يسوع المسيح. ونكتب اليكم هذا لكي يكون فرحكم كاملا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 que nous avons vu et entendu, nous vous l'annonçons à vous aussi, afin que vous aussi vous soyez en communion avec nous. Et notre communion est communion avec le Père et avec son Fils Jésus Christ. 4 Et nous vous écrivons cela, pour que notre joie soit complète.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that which we have seen and heard we declare to you, that you also may have fellowship with us; and truly our fellowship is with the Father and with His Son Jesus Christ. 4 And these things we write to you that your joy may be full.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7042" name="Group 2"/>
          <p:cNvGraphicFramePr>
            <a:graphicFrameLocks noGrp="1"/>
          </p:cNvGraphicFramePr>
          <p:nvPr/>
        </p:nvGraphicFramePr>
        <p:xfrm>
          <a:off x="0" y="44450"/>
          <a:ext cx="9074150" cy="604139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82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هو الخبر الذي سمعناه منه ونخبركم به ان الله نور وليس فيه ظلمة البتة.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قلنا ان لنا شركة معه وسلكنا في الظلمة نكذب ولسنا نعمل الحق</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voici le message que nous avons entendu de lui et que nous vous dévoilons: Dieu est lumière, et de ténèbres, il n'y a pas trace en lui.6 Si nous disons: Nous sommes en communion avec lui, tout en marchant dans les ténèbres, nous mentons et nous ne faisons pas la vérité.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This is the message which we have heard from Him and declare to you, that God is light and in Him is no darkness at all. 6 If we say that we have fellowship with Him, and walk in darkness, we lie and do not practice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8066" name="Group 2"/>
          <p:cNvGraphicFramePr>
            <a:graphicFrameLocks noGrp="1"/>
          </p:cNvGraphicFramePr>
          <p:nvPr/>
        </p:nvGraphicFramePr>
        <p:xfrm>
          <a:off x="34925" y="115888"/>
          <a:ext cx="9074150" cy="6369685"/>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ان سلكنا في النور كما هو في النور فلنا شركة بعضنا مع بعض ودم يسوع المسيح ابنه يطهرنا من كل خطية.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قلنا انه ليس لنا خطية نضل انفسنا وليس الحق فينا</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Mais si nous marchons dans la lumière comme lui-même est dans la lumière, nous sommes en communion les uns avec les autres, et le sang de Jésus, son Fils, nous purifie de tout péché. 8 Si nous disons: "Nous n'avons pas de péché", nous nous égarons nous-mêmes et la vérité n'est pas en nous.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if we walk in the light as He is in the light, we have fellowship with one another, and the blood of Jesus Christ His Son cleanses us from all sin. 8 If we say that we have no sin, we deceive ourselves, and the truth is not in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9090" name="Group 2"/>
          <p:cNvGraphicFramePr>
            <a:graphicFrameLocks noGrp="1"/>
          </p:cNvGraphicFramePr>
          <p:nvPr/>
        </p:nvGraphicFramePr>
        <p:xfrm>
          <a:off x="34925" y="44450"/>
          <a:ext cx="9074150" cy="561657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اعترفنا بخطايانا فهو امين وعادل حتى يغفر لنا خطايانا ويطهرنا من كل اثم.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قلنا اننا لم نخطئ نجعله كاذبا وكلمته ليست فينا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Si nous confessons nos péchés, fidèle et juste comme il est, il nous pardonnera nos péchés et nous purifiera de toute iniquité. 10 Si nous disons: "Nous ne sommes pas pécheurs", nous faisons de lui un menteur, et sa parole n'est pas en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If we confess our sins, He is faithful and just to forgive us our sins and to cleanse us from all unrighteousness. 10 If we say that we have not sinned, we make Him a liar, and His word is not in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0114" name="Group 2"/>
          <p:cNvGraphicFramePr>
            <a:graphicFrameLocks noGrp="1"/>
          </p:cNvGraphicFramePr>
          <p:nvPr/>
        </p:nvGraphicFramePr>
        <p:xfrm>
          <a:off x="34925" y="44450"/>
          <a:ext cx="9074150"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اولادي اكتب اليكم هذا لكي لا تخطئوا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وان اخطأ احد فلنا شفيع عند الآب يسوع المسيح البار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وهو كفارة لخطايانا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ليس لخطايانا فقط بل لخطايا كل العالم ايضا</a:t>
                      </a:r>
                      <a:r>
                        <a:rPr kumimoji="0" lang="en-US"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Mes petits enfants, je vous écris cela pour que vous ne péchiez pas. Mais si quelqu'un vient à pécher, nous avons un défenseur devant le Père, Jésus Christ, qui est juste; 2 car il est, lui, victime d'expiation pour nos péchés; et pas seulement pour les nôtres, mais encore pour ceux du monde entier.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My little children, these things I write to you, so that you may not sin. And if anyone sins, we have an Advocate with the Father, Jesus Christ the righteous. 2 And He Himself is the propitiation for our sins, and not for ours only but also for the whole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1138" name="Group 2"/>
          <p:cNvGraphicFramePr>
            <a:graphicFrameLocks noGrp="1"/>
          </p:cNvGraphicFramePr>
          <p:nvPr/>
        </p:nvGraphicFramePr>
        <p:xfrm>
          <a:off x="34925" y="44450"/>
          <a:ext cx="9074150" cy="561657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وبهذا نعرف اننا قد عرفناه ان حفظنا وصاياه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من قال قد عرفته وهو لا يحفظ وصاياه فهو كاذب وليس الحق فيه.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à ceci nous savons que nous le connaissons: si nous gardons ses commandements. 4 Celui qui dit: "Je le connais" mais ne garde pas ses commandements, est un menteur, et la vérité n'est pas en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Now by this we know that we know Him, if we keep His commandments. 4 He who says, I know Him,'' and does not keep His commandments, is a liar, and the truth is not in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2162" name="Group 2"/>
          <p:cNvGraphicFramePr>
            <a:graphicFrameLocks noGrp="1"/>
          </p:cNvGraphicFramePr>
          <p:nvPr/>
        </p:nvGraphicFramePr>
        <p:xfrm>
          <a:off x="34925" y="44450"/>
          <a:ext cx="9074150" cy="6099747"/>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من حفظ كلمته فحقا في هذا قد تكملت محبة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بهذا نعرف اننا فيه. من قال انه ثابت فيه ينبغي انه كما سلك ذاك هكذا يسلك هو ايضا.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celui qui garde sa parole, en lui, vraiment, l'amour de Dieu est accompli; à cela nous reconnaissons que nous sommes en lui. 6 Celui qui prétend demeurer en lui, il faut qu'il marche lui-même dans la voie où lui a marché.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whoever keeps His word, truly the love of God is perfected in him. By this we know that we are in Him. 6 He who says he abides in Him ought himself also to walk just as He walked.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318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421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9342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93421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93421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5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6258" name="Group 2"/>
          <p:cNvGraphicFramePr>
            <a:graphicFrameLocks noGrp="1"/>
          </p:cNvGraphicFramePr>
          <p:nvPr/>
        </p:nvGraphicFramePr>
        <p:xfrm>
          <a:off x="34925" y="44450"/>
          <a:ext cx="9074150" cy="59055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00"/>
                          </a:solidFill>
                          <a:effectLst/>
                          <a:latin typeface="Arial" charset="0"/>
                          <a:cs typeface="Arial" charset="0"/>
                        </a:rPr>
                        <a:t> 3  : 1 - 16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وصعد بطرس ويوحنا معا الى الهيكل في ساعة الصلاة التاسعة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رجل اعرج من بطن امه يحمل.</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000" b="0" i="0" u="sng" strike="noStrike" cap="none" normalizeH="0" baseline="0">
                          <a:ln>
                            <a:noFill/>
                          </a:ln>
                          <a:solidFill>
                            <a:srgbClr val="FF9900"/>
                          </a:solidFill>
                          <a:effectLst/>
                          <a:latin typeface="Arial" charset="0"/>
                          <a:cs typeface="Arial" charset="0"/>
                        </a:rPr>
                        <a:t>Actes </a:t>
                      </a:r>
                      <a:r>
                        <a:rPr kumimoji="0" lang="en-US" sz="3000" b="0" i="0" u="sng" strike="noStrike" cap="none" normalizeH="0" baseline="0">
                          <a:ln>
                            <a:noFill/>
                          </a:ln>
                          <a:solidFill>
                            <a:srgbClr val="FF9900"/>
                          </a:solidFill>
                          <a:effectLst/>
                          <a:latin typeface="Arial" charset="0"/>
                          <a:cs typeface="Arial" charset="0"/>
                        </a:rPr>
                        <a:t>3:1-16</a:t>
                      </a:r>
                      <a:r>
                        <a:rPr kumimoji="0" lang="fr-FR" sz="3200" b="0" i="0" u="none" strike="noStrike" cap="none" normalizeH="0" baseline="0">
                          <a:ln>
                            <a:noFill/>
                          </a:ln>
                          <a:solidFill>
                            <a:srgbClr val="FF9900"/>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Pierre et Jean montaient au temple pour la prière de trois heures de l'après-midi. 2 On y portait un homme infirme depuis sa naissance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sng" strike="noStrike" cap="none" normalizeH="0" baseline="0">
                          <a:ln>
                            <a:noFill/>
                          </a:ln>
                          <a:solidFill>
                            <a:srgbClr val="FF9900"/>
                          </a:solidFill>
                          <a:effectLst/>
                          <a:latin typeface="Arial" charset="0"/>
                          <a:cs typeface="Arial" charset="0"/>
                        </a:rPr>
                        <a:t>Acts 3:1-16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1Now Peter and John went up together to the temple at the hour of prayer, the ninth hour. 2 And a certain man lame from his mother's womb was carried,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36269" name="Rectangle 13"/>
          <p:cNvSpPr>
            <a:spLocks noGrp="1" noChangeArrowheads="1"/>
          </p:cNvSpPr>
          <p:nvPr>
            <p:ph type="ctrTitle"/>
          </p:nvPr>
        </p:nvSpPr>
        <p:spPr/>
        <p:txBody>
          <a:bodyPr/>
          <a:lstStyle/>
          <a:p>
            <a:r>
              <a:rPr lang="en-US" sz="1000"/>
              <a:t>29a</a:t>
            </a:r>
          </a:p>
        </p:txBody>
      </p:sp>
    </p:spTree>
  </p:cSld>
  <p:clrMapOvr>
    <a:masterClrMapping/>
  </p:clrMapOvr>
</p:sld>
</file>

<file path=ppt/slides/slide15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7282" name="Group 2"/>
          <p:cNvGraphicFramePr>
            <a:graphicFrameLocks noGrp="1"/>
          </p:cNvGraphicFramePr>
          <p:nvPr/>
        </p:nvGraphicFramePr>
        <p:xfrm>
          <a:off x="34925" y="44450"/>
          <a:ext cx="9074150" cy="5905501"/>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كانوا يضعونه كل يوم عند باب الهيكل الذي يقال له الجميل ليسأل صدقة من الذين يدخلون الهيكل.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فهذا لما رأى بطرس ويوحنا مزمعين ان يدخلا الهيكل سأل ليأخذ صدقة.</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chaque jour on l'installait à la porte du temple dite "La Belle Porte" pour demander l'aumône à ceux qui pénétraient dans le temple. 3 Quand il vit Pierre et Jean qui allaient entrer dans le temple, il les sollicita pour obtenir une aumône.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whom they laid daily at the gate of the temple which is called Beautiful, to ask alms from those who entered the temple; 3 who, seeing Peter and John about to go into the temple, asked for alms.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8306" name="Group 2"/>
          <p:cNvGraphicFramePr>
            <a:graphicFrameLocks noGrp="1"/>
          </p:cNvGraphicFramePr>
          <p:nvPr/>
        </p:nvGraphicFramePr>
        <p:xfrm>
          <a:off x="34925" y="44450"/>
          <a:ext cx="9074150" cy="679640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فتفرس فيه بطرس مع يوحنا وقال انظر الينا. فلاحظهما منتظرا ان يأخذ منهما شيئا.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بطرس ليس لي فضة ولا ذهب ولكن الذي لي فاياه اعطيك.باسم يسوع المسيح الناصري قم وامش.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Pierre alors, ainsi que Jean, le fixa et lui dit: "Regarde-nous!  5  L'homme les observait, car il s'attendait à obtenir d'eux quelque chose. 6 Pierre lui dit: "De l'or ou de l'argent, je n'en ai pas; mais ce que j'ai, je te le donne: au nom de Jésus Christ, le Nazaréen, marche!". Et, le prenant par la main droite, il le fit lever.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fixing his eyes on him, with John, Peter said, Look at us. 5 So he gave them his attention, expecting to receive something from them. 6 Then Peter said, Silver and gold I do not have, but what I do have I give you: In the name of Jesus Christ of Nazareth, rise up and walk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9330" name="Group 2"/>
          <p:cNvGraphicFramePr>
            <a:graphicFrameLocks noGrp="1"/>
          </p:cNvGraphicFramePr>
          <p:nvPr/>
        </p:nvGraphicFramePr>
        <p:xfrm>
          <a:off x="34925" y="44450"/>
          <a:ext cx="9074150" cy="5834063"/>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وامسكه بيده اليمنى واقامه ففي الحال تشددت رجلاه وكعباه</a:t>
                      </a:r>
                      <a:r>
                        <a:rPr kumimoji="0" lang="ar-EG" sz="3200" b="0" i="0" u="none" strike="noStrike" cap="none" normalizeH="0" baseline="0">
                          <a:ln>
                            <a:noFill/>
                          </a:ln>
                          <a:solidFill>
                            <a:schemeClr val="bg1"/>
                          </a:solidFill>
                          <a:effectLst/>
                          <a:latin typeface="Arial" charset="0"/>
                          <a:cs typeface="Arial" charset="0"/>
                        </a:rPr>
                        <a:t>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فوثب ووقف وصار يمشي ودخل معهما الى الهيكل وهو يمشي ويطفر ويسبح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 l'instant même les pieds et les chevilles de l'homme s'affermirent; 8 d'un bond il fut debout et marchait; il entra avec eux dans le temple, marchant, bondissant et louant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he took him by the right hand and lifted him up, and immediately his feet and ankle bones received strength. 8 So he, leaping up, stood and walked and entered the temple with them-- walking, leaping, and praising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0354" name="Group 2"/>
          <p:cNvGraphicFramePr>
            <a:graphicFrameLocks noGrp="1"/>
          </p:cNvGraphicFramePr>
          <p:nvPr/>
        </p:nvGraphicFramePr>
        <p:xfrm>
          <a:off x="107950" y="44450"/>
          <a:ext cx="9001125" cy="6553200"/>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وابصره جميع الشعب وهو يمشي ويسبح الله.  وعرفوه انه هو الذي كان يجلس لاجل الصدقة على باب الهيكل الجميل فامتلأوا دهشة وحيرة مما حدث 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Et tout le peuple le vit marcher et louer Dieu. 10 On le reconnaissait: c'était bien lui qui se tenait, pour mendier, à la Belle Porte du temple. Et les gens se trouvèrent complètement stupéfaits et désorientés par ce qui lui était arrivé.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all the people saw him walking and praising God. 10 Then they knew that it was he who sat begging alms at the Beautiful Gate of the temple; and they were filled with wonder and amazement at what had happened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1378" name="Group 2"/>
          <p:cNvGraphicFramePr>
            <a:graphicFrameLocks noGrp="1"/>
          </p:cNvGraphicFramePr>
          <p:nvPr/>
        </p:nvGraphicFramePr>
        <p:xfrm>
          <a:off x="34925" y="44450"/>
          <a:ext cx="9074150" cy="655320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كان الرجل الاعرج الذي شفي متمسكا ببطرس ويوحنا تراكض اليهم جميع الشعب الى الرواق الذي يقال له رواق سليمان وهم مندهشون.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L'homme ne lâchait plus Pierre et Jean; tout le peuple accourut autour d'eux, stupéfait, au portique appelé "Portique de Salomon".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as the lame man who was healed held on to Peter and John, all the people ran together to them in the porch which is called Solomon's, greatly amazed.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2402" name="Group 2"/>
          <p:cNvGraphicFramePr>
            <a:graphicFrameLocks noGrp="1"/>
          </p:cNvGraphicFramePr>
          <p:nvPr/>
        </p:nvGraphicFramePr>
        <p:xfrm>
          <a:off x="34925" y="44450"/>
          <a:ext cx="9074150" cy="655320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بطرس ذلك اجاب الشعب ايها الرجال الاسرائيليون ما بالكم تتعجبون من هذا ولماذا تشخصون الينا كاننا بقوتنا او تقوانا قد جعلنا هذا يمشي.</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cette vue, Pierre s'adressa au peuple: "Israélites, pourquoi vous étonner de ce qui arrive? ou pourquoi nous fixer, nous, comme si c'était par notre puissance ou notre piété personnelles que nous avions fait marcher cet homme?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Peter saw it, he responded to the people: Men of Israel, why do you marvel at this? Or why look so intently at us, as though by our own power or godliness we had made this man walk?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3426" name="Group 2"/>
          <p:cNvGraphicFramePr>
            <a:graphicFrameLocks noGrp="1"/>
          </p:cNvGraphicFramePr>
          <p:nvPr/>
        </p:nvGraphicFramePr>
        <p:xfrm>
          <a:off x="34925" y="44450"/>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اله ابراهيم واسحق ويعقوب اله آبائنا مجد فتاه يسوع الذي اسلمتموه انتم وانكرتموه امام وجه بيلاطس وهو حاكم باطلاقه.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انتم انكرتم القدوس البار وطلبتم ان يوهب لكم رجل قاتل.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Le Dieu d'Abraham, d'Isaac et de Jacob, le Dieu de nos pères, a glorifié son Serviteur Jésus que vous, vous aviez livré et que vous aviez refusé en présence de Pilate décidé, quant à lui, à le relâcher.14 Vous avez refusé le Saint et le Juste et vous avez réclamé pour vous la grâce d'un meurtrier.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 God of Abraham, Isaac, and Jacob, the God of our fathers, glorified His Servant Jesus, whom you delivered up and denied in the presence of Pilate, when he was determined to let Him go. 14 But you denied the Holy One and the Just, and asked for a murderer to be granted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4450" name="Group 2"/>
          <p:cNvGraphicFramePr>
            <a:graphicFrameLocks noGrp="1"/>
          </p:cNvGraphicFramePr>
          <p:nvPr/>
        </p:nvGraphicFramePr>
        <p:xfrm>
          <a:off x="34925" y="44450"/>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ورئيس الحياة قتلتموه الذي اقامه الله من الاموات ونحن شهود لذلك.  وبالايمان باسمه شدد اسمه هذا الذي تنظرونه وتعرفونه والايمان الذي بواسطته اعطاه هذه الصحة امام جميعكم</a:t>
                      </a:r>
                      <a:endParaRPr kumimoji="0" lang="fr-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prince de la vie que vous aviez fait mourir, Dieu l'a ressuscité des morts - nous en sommes les témoins. Grâce à la foi au nom de Jésus,16 ce Nom vient d'affermir cet homme que vous regardez et que vous connaissez; et la foi qui vient de Jésus a rendu à cet homme toute sa santé en votre présence à tous.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killed the Prince of life, whom God raised from the dead, of which we are witnesses. 16 And His name, through faith in His name, has made this man strong, whom you see and know. Yes, the faith which comes through Him has given him this perfect soundness in the presence of you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4547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6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4649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4752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6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8546" name="Group 2"/>
          <p:cNvGraphicFramePr>
            <a:graphicFrameLocks noGrp="1"/>
          </p:cNvGraphicFramePr>
          <p:nvPr/>
        </p:nvGraphicFramePr>
        <p:xfrm>
          <a:off x="34925" y="44450"/>
          <a:ext cx="9074150" cy="6624321"/>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 139 : 17 - 18</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ما اكرم افكارك يا الله عندي ما اكثر جملتها.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احصها فهي اكثر من الرمل.</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600" b="0" i="0" u="sng" strike="noStrike" cap="none" normalizeH="0" baseline="0">
                          <a:ln>
                            <a:noFill/>
                          </a:ln>
                          <a:solidFill>
                            <a:srgbClr val="FF9933"/>
                          </a:solidFill>
                          <a:effectLst/>
                          <a:latin typeface="Arial" charset="0"/>
                          <a:cs typeface="Arial" charset="0"/>
                        </a:rPr>
                        <a:t>139:17-18 </a:t>
                      </a:r>
                      <a:endParaRPr kumimoji="0" lang="ar-EG" sz="36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Dieu, que tes projets sont difficiles pour moi, Que leur somme est élevée.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Je voudrais les compter, Ils sont plus nombreux que le sable,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139:17-18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17</a:t>
                      </a:r>
                      <a:r>
                        <a:rPr kumimoji="0" lang="en-US" sz="2800" b="0" i="0" u="none" strike="noStrike" cap="none" normalizeH="0" baseline="0">
                          <a:ln>
                            <a:noFill/>
                          </a:ln>
                          <a:solidFill>
                            <a:schemeClr val="bg1"/>
                          </a:solidFill>
                          <a:effectLst/>
                          <a:latin typeface="Arial" charset="0"/>
                          <a:cs typeface="Arial" charset="0"/>
                        </a:rPr>
                        <a:t> How precious also are Your thoughts to me, O God! How great is the sum of them!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If I should count them, they would be more in number than the sand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48557" name="Rectangle 13"/>
          <p:cNvSpPr>
            <a:spLocks noGrp="1" noChangeArrowheads="1"/>
          </p:cNvSpPr>
          <p:nvPr>
            <p:ph type="ctrTitle"/>
          </p:nvPr>
        </p:nvSpPr>
        <p:spPr/>
        <p:txBody>
          <a:bodyPr/>
          <a:lstStyle/>
          <a:p>
            <a:r>
              <a:rPr lang="en-US" sz="1000"/>
              <a:t>29pg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9570" name="Group 2"/>
          <p:cNvGraphicFramePr>
            <a:graphicFrameLocks noGrp="1"/>
          </p:cNvGraphicFramePr>
          <p:nvPr/>
        </p:nvGraphicFramePr>
        <p:xfrm>
          <a:off x="34925" y="44450"/>
          <a:ext cx="9074150" cy="6437567"/>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21 : 15 - 25</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فبعدما تغدوا قال يسوع لسمعان بطرس يا سمعان بن يونا أتحبني اكثر من هؤلاء.قال له نعم يا رب انت تعلم اني احبك.قال له ارع خرافي.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Jean 21:15  - 25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Après le repas, Jésus dit à Simon Pierre: "Simon, fils de Jean, m'aimes-tu plus que ceux-ci?" Il répondit: Oui, Seigneur, tu sais que je t'aime", et Jésus lui dit alors: "Pais mes agneaux."</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John 21:15 - 25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So when they had eaten breakfast, Jesus said to Simon Peter, Simon, son of Jonah, do you love Me more than these?'' He said to Him, Yes, Lord; You know that I love You. He said to him, Feed My lambs.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49581" name="Rectangle 13"/>
          <p:cNvSpPr>
            <a:spLocks noGrp="1" noChangeArrowheads="1"/>
          </p:cNvSpPr>
          <p:nvPr>
            <p:ph type="ctrTitle"/>
          </p:nvPr>
        </p:nvSpPr>
        <p:spPr/>
        <p:txBody>
          <a:bodyPr/>
          <a:lstStyle/>
          <a:p>
            <a:r>
              <a:rPr lang="en-US" sz="1000"/>
              <a:t>29g</a:t>
            </a:r>
          </a:p>
        </p:txBody>
      </p:sp>
    </p:spTree>
  </p:cSld>
  <p:clrMapOvr>
    <a:masterClrMapping/>
  </p:clrMapOvr>
</p:sld>
</file>

<file path=ppt/slides/slide16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0594" name="Group 2"/>
          <p:cNvGraphicFramePr>
            <a:graphicFrameLocks noGrp="1"/>
          </p:cNvGraphicFramePr>
          <p:nvPr/>
        </p:nvGraphicFramePr>
        <p:xfrm>
          <a:off x="34925" y="115888"/>
          <a:ext cx="9074150"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ايضا ثانية يا سمعان بن يونا أتحبني.قال له نعم يا رب انت تعلم اني احبك.قال له ارع غنمي.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 ثالثة يا سمعان بن يونا أتحبني.</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Une seconde fois, Jésus lui dit: "Simon, fils de Jean, m'aimes-tu?" Il répondit: "Oui, Seigneur, tu sais que je t'aime." Jésus dit: "Sois le berger de mes brebis." Une troisième fois, il dit: "Simon, fils de Jean, m'aimes-tu?"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He said to him again a second time, Simon, son of Jonah, do you love Me? He said to Him, Yes, Lord; You know that I love You.'' He said to him, Tend My sheep.'' He said to him the third time, Simon, son of Jonah, do you love 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1618" name="Group 2"/>
          <p:cNvGraphicFramePr>
            <a:graphicFrameLocks noGrp="1"/>
          </p:cNvGraphicFramePr>
          <p:nvPr/>
        </p:nvGraphicFramePr>
        <p:xfrm>
          <a:off x="34925" y="115888"/>
          <a:ext cx="9074150" cy="676656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فحزن بطرس لانه قال له ثالثة أتحبني فقال له يا رب انت تعلم كل شيء.انت تعرف اني احبك.قال له يسوع ارع غنمي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الحق الحق اقول لك لما كنت اكثر حداثة كنت تمنطق ذاتك وتمشي حيث تشاء.</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Pierre fut attristé de ce que Jésus lui avait dit une troisième fois: "M'aimes-tu?"et il reprit: "Seigneur, toi qui connais toutes choses, tu sais bien que je t'aime." Et Jésus lui dit: "Pais mes brebis.18 En vérité, en vérité, te je le dis, quand tu étais jeune, tu nouais ta ceinture et tu allais où tu voulais;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Peter was grieved because He said to him the third time, Do you love Me?''And he said to Him, Lord, You know all things; You know that I love You.'' Jesus said to him, Feed My sheep. 18 Most assuredly, I say to you, when you were younger, you girded yourself and walked where you wished;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2642" name="Group 2"/>
          <p:cNvGraphicFramePr>
            <a:graphicFrameLocks noGrp="1"/>
          </p:cNvGraphicFramePr>
          <p:nvPr/>
        </p:nvGraphicFramePr>
        <p:xfrm>
          <a:off x="34925" y="115888"/>
          <a:ext cx="9074150" cy="6425184"/>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متى شخت فانك تمد يديك وآخر يمنطقك ويحملك حيث لا تشاء. قال هذا مشيرا الى اية ميتة كان مزمعا ان يمجد الله بها.ولما قال هذا قال له اتبعني.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lorsque tu seras devenu vieux, tu étendras les mains et c'est un autre qui nouera ta ceinture et qui te conduira là où tu ne voudrais pas." 19 Jésus parla ainsi pour indiquer de quelle mort Pierre devait glorifier Dieu; et après cette parole, il lui dit: "Suis-moi".</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when you are old, you will stretch out your hands, and another will gird you and carry you where you do not wish. 19 This He spoke, signifying by what death he would glorify God. And when He had spoken this, He said to him,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3666" name="Group 2"/>
          <p:cNvGraphicFramePr>
            <a:graphicFrameLocks noGrp="1"/>
          </p:cNvGraphicFramePr>
          <p:nvPr/>
        </p:nvGraphicFramePr>
        <p:xfrm>
          <a:off x="34925" y="115888"/>
          <a:ext cx="9074150"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فالتفت بطرس ونظر التلميذ الذي كان يسوع يحبه يتبعه وهو ايضا الذي اتكأ على صدره وقت العشاء وقال يا سيد من هو الذي يسلمك.</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Pierre s'étant retourné vit derrière lui le disciple que Jésus aimait, celui qui, au cours du repas, s'était penché vers sa poitrine et qui avait dit: "Seigneur, qui est celui qui va te livrer?" Quand il le vit,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Peter, turning around, saw the disciple whom Jesus loved following, who also had leaned on His breast at the supper, and said, Lord, who is the one who betrays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4690" name="Group 2"/>
          <p:cNvGraphicFramePr>
            <a:graphicFrameLocks noGrp="1"/>
          </p:cNvGraphicFramePr>
          <p:nvPr/>
        </p:nvGraphicFramePr>
        <p:xfrm>
          <a:off x="34925" y="115888"/>
          <a:ext cx="9074150" cy="591312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بطرس هذا قال ليسوع يا رب وهذا ما له. قال له يسوع ان كنت اشاء انه يبقى حتى اجيء فماذا لك.اتبعني انت. فذاع هذا القول بين الاخوة ان ذلك التلميذ لا يموت.</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Pierre dit à Jésus: "Et lui, Seigneur, que lui arrivera-t-il?" Jésus lui répondit: "Si je veux qu'il demeure jusqu'à ce que je vienne, que t'importe? Toi, suis-moi. 23 C'est à partir de cette parole qu'on a répété parmi les frères que ce disciple ne mourrait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Peter, seeing him, said to Jesus, But Lord, what about this man?'' 22 Jesus said to him, If I will that he remain till I come, what is that to you? You follow Me. 23 Then this saying went out among the brethren that this disciple would not die.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5714" name="Group 2"/>
          <p:cNvGraphicFramePr>
            <a:graphicFrameLocks noGrp="1"/>
          </p:cNvGraphicFramePr>
          <p:nvPr/>
        </p:nvGraphicFramePr>
        <p:xfrm>
          <a:off x="34925" y="115888"/>
          <a:ext cx="9074150" cy="591312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لم يقل له يسوع انه لا يموت.بل ان كنت اشاء انه يبقى حتى اجيء فماذا لك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هذا هو التلميذ الذي يشهد بهذا وكتب هذا.ونعلم ان شهادته حق.</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réalité, Jésus ne lui avait pas dit qu'il ne mourrait pas, mais bien: "Si je veux qu'il demeure jusqu'à ce que je vienne, que t'importe. 24 C'est ce disciple qui témoigne de ces choses et qui les a écrites, et nous savons que son témoignage est conforme à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Yet Jesus did not say to him that he would not die, but, If I will that he remain till I come, what is that to you? 24 This is the disciple who testifies of these things, and wrote these things; and we know that his testimony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6738" name="Group 2"/>
          <p:cNvGraphicFramePr>
            <a:graphicFrameLocks noGrp="1"/>
          </p:cNvGraphicFramePr>
          <p:nvPr/>
        </p:nvGraphicFramePr>
        <p:xfrm>
          <a:off x="107950" y="44450"/>
          <a:ext cx="9001125" cy="5473701"/>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واشياء أخر كثيرة صنعها يسوع ان كتبت واحدة واحدة فلست اظن ان العالم نفسه يسع الكتب المكتوبة آمين</a:t>
                      </a:r>
                      <a:r>
                        <a:rPr kumimoji="0" lang="ar-EG"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(والمجد للـه دائماً)</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Jésus a fait encore bien d'autres choses: si on les écrivait une à une, le monde entier ne pourrait, je pense, contenir les livres qu'on écrirait.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ar-EG"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there are also many other things that Jesus did, which if they were written one by one, I suppose that even the world itself could not contain the books that would be written.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419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3"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4"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85227" name="Group 11"/>
          <p:cNvGraphicFramePr>
            <a:graphicFrameLocks noGrp="1"/>
          </p:cNvGraphicFramePr>
          <p:nvPr/>
        </p:nvGraphicFramePr>
        <p:xfrm>
          <a:off x="468313" y="692150"/>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  Thirty day of The Month of 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a:t>
                      </a:r>
                      <a:r>
                        <a:rPr kumimoji="0" lang="en-US" sz="4000" b="1" i="0" u="none" strike="noStrike" cap="none" normalizeH="0" baseline="30000">
                          <a:ln>
                            <a:noFill/>
                          </a:ln>
                          <a:solidFill>
                            <a:srgbClr val="FF9900"/>
                          </a:solidFill>
                          <a:effectLst/>
                          <a:latin typeface="Arial" charset="0"/>
                          <a:cs typeface="Arial" charset="0"/>
                        </a:rPr>
                        <a:t>nd</a:t>
                      </a:r>
                      <a:r>
                        <a:rPr kumimoji="0" lang="en-US" sz="4000" b="1" i="0" u="none" strike="noStrike" cap="none" normalizeH="0" baseline="0">
                          <a:ln>
                            <a:noFill/>
                          </a:ln>
                          <a:solidFill>
                            <a:srgbClr val="FF9900"/>
                          </a:solidFill>
                          <a:effectLst/>
                          <a:latin typeface="Arial" charset="0"/>
                          <a:cs typeface="Arial" charset="0"/>
                        </a:rPr>
                        <a:t>  of Baouna)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الثلاثون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a:t>
                      </a:r>
                      <a:r>
                        <a:rPr kumimoji="0" lang="ar-EG" sz="4000" b="0"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الثانى من بؤونة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Trentième  jour du mois de </a:t>
                      </a:r>
                      <a:r>
                        <a:rPr kumimoji="0" lang="en-US" sz="4000" b="0" i="0" u="none" strike="noStrike" cap="none" normalizeH="0" baseline="0">
                          <a:ln>
                            <a:noFill/>
                          </a:ln>
                          <a:solidFill>
                            <a:srgbClr val="FF9900"/>
                          </a:solidFill>
                          <a:effectLst/>
                          <a:latin typeface="Arial" charset="0"/>
                          <a:cs typeface="Arial" charset="0"/>
                        </a:rPr>
                        <a:t>Amshir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Deuxième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Baouna)</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6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624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18624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6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7762" name="Group 2"/>
          <p:cNvGraphicFramePr>
            <a:graphicFrameLocks noGrp="1"/>
          </p:cNvGraphicFramePr>
          <p:nvPr/>
        </p:nvGraphicFramePr>
        <p:xfrm>
          <a:off x="34925" y="44450"/>
          <a:ext cx="9074150" cy="6254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600" b="0" i="0" u="sng" strike="noStrike" cap="none" normalizeH="0" baseline="0">
                          <a:ln>
                            <a:noFill/>
                          </a:ln>
                          <a:solidFill>
                            <a:srgbClr val="FF9933"/>
                          </a:solidFill>
                          <a:effectLst/>
                          <a:latin typeface="Arial" charset="0"/>
                          <a:cs typeface="Times New Roman" pitchFamily="18" charset="0"/>
                        </a:rPr>
                        <a:t>35:10,27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عظامي تقول يا رب من مثلك وليقولوا دائما ليتعظم الرب المسرور بسلامة عبده</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35:10,27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Tous mes os diront: Seigneur, qui est comme toi?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Ils diront sans cesse: le Seigneur triomphe, lui qui a voulu le bonheur de son serviteur,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Alléluia.</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35:10,27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10 All my bones shall say, LORD”, who is like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27 and let them say continually, Let the LORD be magnified, Who has pleasure in the prosperity of His servant.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57773" name="Rectangle 13"/>
          <p:cNvSpPr>
            <a:spLocks noGrp="1" noChangeArrowheads="1"/>
          </p:cNvSpPr>
          <p:nvPr>
            <p:ph type="ctrTitle"/>
          </p:nvPr>
        </p:nvSpPr>
        <p:spPr/>
        <p:txBody>
          <a:bodyPr/>
          <a:lstStyle/>
          <a:p>
            <a:r>
              <a:rPr lang="en-US" sz="1000"/>
              <a:t>30pv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8786" name="Group 2"/>
          <p:cNvGraphicFramePr>
            <a:graphicFrameLocks noGrp="1"/>
          </p:cNvGraphicFramePr>
          <p:nvPr/>
        </p:nvGraphicFramePr>
        <p:xfrm>
          <a:off x="34925" y="44450"/>
          <a:ext cx="9074150" cy="62946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( 7 : 18 – 23 )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فاخبر يوحنا تلاميذه بهذا كله. فدعا يوحنا اثنين من تلاميذه وارسل الى يسوع قائلا انت هو الآتي ام ننتظر آخر.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Luc 7:18-23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Les disciples de Jean rapportèrent tous ces faits à leur maître; 19 et lui, s'adressant à deux de ses disciples, les envoya vers le Seigneur pour lui demander: "Es-tu "Celui qui vient ou devons-nous en attendre un autre?"</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7:18-23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18Then the disciples of John reported to him concerning all these things. 19 And John, calling two of his disciples to him, sent them to Jesus, saying, Are You the Coming One, or do we look for another?''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58797" name="Rectangle 13"/>
          <p:cNvSpPr>
            <a:spLocks noGrp="1" noChangeArrowheads="1"/>
          </p:cNvSpPr>
          <p:nvPr>
            <p:ph type="ctrTitle"/>
          </p:nvPr>
        </p:nvSpPr>
        <p:spPr/>
        <p:txBody>
          <a:bodyPr/>
          <a:lstStyle/>
          <a:p>
            <a:r>
              <a:rPr lang="en-US" sz="1000"/>
              <a:t>30v</a:t>
            </a:r>
          </a:p>
        </p:txBody>
      </p:sp>
    </p:spTree>
  </p:cSld>
  <p:clrMapOvr>
    <a:masterClrMapping/>
  </p:clrMapOvr>
</p:sld>
</file>

<file path=ppt/slides/slide16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9810" name="Group 2"/>
          <p:cNvGraphicFramePr>
            <a:graphicFrameLocks noGrp="1"/>
          </p:cNvGraphicFramePr>
          <p:nvPr/>
        </p:nvGraphicFramePr>
        <p:xfrm>
          <a:off x="107950" y="188913"/>
          <a:ext cx="9001125" cy="5689601"/>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جاء اليه الرجلان قالا يوحنا المعمدان قد ارسلنا اليك قائلا انت هو الآتي ام ننتظر آخر.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Arrivés auprès de Jésus, ces hommes lui dirent: "Jean le Baptiste nous a envoyés vers toi pour te demander: "Es-tu Celui qui vient", ou devons-nous en attendre un autre?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When the men had come to Him, they said, John the Baptist has sent us to You, saying, "Are You the Coming One, or do we look for another?"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60834" name="Group 2"/>
          <p:cNvGraphicFramePr>
            <a:graphicFrameLocks noGrp="1"/>
          </p:cNvGraphicFramePr>
          <p:nvPr/>
        </p:nvGraphicFramePr>
        <p:xfrm>
          <a:off x="34925" y="44450"/>
          <a:ext cx="9074150"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الساعة شفى كثيرين من امراض وادواء وارواح شريرة ووهب البصر لعميان كثيرين. فاجاب يسوع وقال لهما اذهبا واخبرا يوحنا بما رأيتما وسمعتما.</a:t>
                      </a:r>
                      <a:r>
                        <a:rPr kumimoji="0" lang="en-CA"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A ce moment-là Jésus guérit beaucoup de gens de maladies, d'infirmités et d'esprits mauvais et il donna la vue à beaucoup d'aveugles. 22 Puis il répondit aux envoyés: "Allez rapporter à Jean ce que vous avez vu et entendu: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And that very hour He cured many of infirmities, afflictions, and evil spirits; and to many blind He gave sight. 22 Then Jesus answered and said to them,  Go and tell John the things you have seen and heard: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61858" name="Group 2"/>
          <p:cNvGraphicFramePr>
            <a:graphicFrameLocks noGrp="1"/>
          </p:cNvGraphicFramePr>
          <p:nvPr/>
        </p:nvGraphicFramePr>
        <p:xfrm>
          <a:off x="34925" y="44450"/>
          <a:ext cx="9074150" cy="594969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العمي يبصرون والعرج يمشون والبرص يطهرون والصم يسمعون والموتى يقومون والمساكين يبشرون.وطوبى لمن لا يعثر فيّ</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1" i="0" u="none" strike="noStrike" cap="none" normalizeH="0" baseline="0">
                          <a:ln>
                            <a:noFill/>
                          </a:ln>
                          <a:solidFill>
                            <a:srgbClr val="FF9900"/>
                          </a:solidFill>
                          <a:effectLst/>
                          <a:latin typeface="Arial" charset="0"/>
                          <a:cs typeface="Arial" charset="0"/>
                        </a:rPr>
                        <a:t>(والمجد للـه دائماً).</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les aveugles retrouvent la vue, les boiteux marchent droit, les lépreux sont purifiés et les sourds entendent, les morts ressuscitent, la Bonne Nouvelle est annoncée aux pauvres, 23 et heureux celui qui ne tombera pas à cause de moi.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the blind see, the lame walk, the lepers are cleansed, the deaf hear, the dead are raised, the poor have the gospel preached to them. 23 And blessed is he who is not offended because of 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6288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96288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6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63906" name="Group 2"/>
          <p:cNvGraphicFramePr>
            <a:graphicFrameLocks noGrp="1"/>
          </p:cNvGraphicFramePr>
          <p:nvPr/>
        </p:nvGraphicFramePr>
        <p:xfrm>
          <a:off x="34925" y="44450"/>
          <a:ext cx="9074150" cy="59785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600" b="0" i="0" u="sng" strike="noStrike" cap="none" normalizeH="0" baseline="0">
                          <a:ln>
                            <a:noFill/>
                          </a:ln>
                          <a:solidFill>
                            <a:srgbClr val="FF9933"/>
                          </a:solidFill>
                          <a:effectLst/>
                          <a:latin typeface="Arial" charset="0"/>
                          <a:cs typeface="Times New Roman" pitchFamily="18" charset="0"/>
                        </a:rPr>
                        <a:t>51:8,19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اسمعني سرورا وفرحا</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فتبتهج عظام سحقتها </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اطلقت فمك بالشر ولسانك يخترع غشا.</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ar-EG" sz="3600" b="0" i="0" u="sng" strike="noStrike" cap="none" normalizeH="0" baseline="0">
                          <a:ln>
                            <a:noFill/>
                          </a:ln>
                          <a:solidFill>
                            <a:srgbClr val="FF9933"/>
                          </a:solidFill>
                          <a:effectLst/>
                          <a:latin typeface="Arial" charset="0"/>
                          <a:cs typeface="Times New Roman" pitchFamily="18" charset="0"/>
                        </a:rPr>
                        <a:t> </a:t>
                      </a:r>
                      <a:r>
                        <a:rPr kumimoji="0" lang="en-US" sz="3600" b="0" i="0" u="sng" strike="noStrike" cap="none" normalizeH="0" baseline="0">
                          <a:ln>
                            <a:noFill/>
                          </a:ln>
                          <a:solidFill>
                            <a:srgbClr val="FF9933"/>
                          </a:solidFill>
                          <a:effectLst/>
                          <a:latin typeface="Arial" charset="0"/>
                          <a:cs typeface="Times New Roman" pitchFamily="18" charset="0"/>
                        </a:rPr>
                        <a:t>51:8,19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Fais que j'entende l'allégresse et la joie, et qu'ils dansent, les os que tu as broyés.</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a:t>
                      </a:r>
                      <a:r>
                        <a:rPr kumimoji="0" lang="fr-FR" sz="2800" b="0" i="0" u="none" strike="noStrike" cap="none" normalizeH="0" baseline="0">
                          <a:ln>
                            <a:noFill/>
                          </a:ln>
                          <a:solidFill>
                            <a:schemeClr val="bg1"/>
                          </a:solidFill>
                          <a:effectLst/>
                          <a:latin typeface="Arial" charset="0"/>
                          <a:cs typeface="Arial" charset="0"/>
                        </a:rPr>
                        <a:t> Alors on offrira des taureaux sur ton autel,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51:8,19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Make me to hear joy and gladness, that the bones You have broken may rejoice.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Then they shall offer bulls on Your altar.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63917" name="Rectangle 13"/>
          <p:cNvSpPr>
            <a:spLocks noGrp="1" noChangeArrowheads="1"/>
          </p:cNvSpPr>
          <p:nvPr>
            <p:ph type="ctrTitle"/>
          </p:nvPr>
        </p:nvSpPr>
        <p:spPr/>
        <p:txBody>
          <a:bodyPr/>
          <a:lstStyle/>
          <a:p>
            <a:r>
              <a:rPr lang="en-US" sz="1000"/>
              <a:t>30pm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64930" name="Group 2"/>
          <p:cNvGraphicFramePr>
            <a:graphicFrameLocks noGrp="1"/>
          </p:cNvGraphicFramePr>
          <p:nvPr/>
        </p:nvGraphicFramePr>
        <p:xfrm>
          <a:off x="34925" y="115888"/>
          <a:ext cx="9074150" cy="5962714"/>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a:t>
                      </a:r>
                      <a:r>
                        <a:rPr kumimoji="0" lang="en-US" sz="3600" b="0" i="0" u="sng" strike="noStrike" cap="none" normalizeH="0" baseline="0">
                          <a:ln>
                            <a:noFill/>
                          </a:ln>
                          <a:solidFill>
                            <a:srgbClr val="FF9933"/>
                          </a:solidFill>
                          <a:effectLst/>
                          <a:latin typeface="Arial" charset="0"/>
                          <a:cs typeface="Arial" charset="0"/>
                        </a:rPr>
                        <a:t>3:25-36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وحدثت مباحثة من تلاميذ يوحنا مع يهود من جهة التطهير. فجاءوا الى يوحنا وقالوا له يا معلّم هوذا الذي كان معك في عبر الاردن</a:t>
                      </a:r>
                      <a:endParaRPr kumimoji="0" lang="fr-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3:25-36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Or il arriva qu'une discussion concernant la purification opposa un Juif à des disciples de Jean. 26 Ils vinrent trouver Jean et lui dirent: "Rabbi, celui qui était avec toi au-delà du Jourdain,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3:25-36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Then there arose a dispute between some of John's disciples and the Jews about purification. 26 And they came to John and said to him, Rabbi, He who was with you beyond the Jordan,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64941" name="Rectangle 13"/>
          <p:cNvSpPr>
            <a:spLocks noGrp="1" noChangeArrowheads="1"/>
          </p:cNvSpPr>
          <p:nvPr>
            <p:ph type="ctrTitle"/>
          </p:nvPr>
        </p:nvSpPr>
        <p:spPr/>
        <p:txBody>
          <a:bodyPr/>
          <a:lstStyle/>
          <a:p>
            <a:r>
              <a:rPr lang="en-US" sz="1000"/>
              <a:t>30m</a:t>
            </a:r>
          </a:p>
        </p:txBody>
      </p:sp>
    </p:spTree>
  </p:cSld>
  <p:clrMapOvr>
    <a:masterClrMapping/>
  </p:clrMapOvr>
</p:sld>
</file>

<file path=ppt/slides/slide16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65954" name="Group 2"/>
          <p:cNvGraphicFramePr>
            <a:graphicFrameLocks noGrp="1"/>
          </p:cNvGraphicFramePr>
          <p:nvPr/>
        </p:nvGraphicFramePr>
        <p:xfrm>
          <a:off x="34925" y="115888"/>
          <a:ext cx="9074150" cy="58340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انت قد شهدت له هو يعمد والجميع يأتون اليه. اجاب يوحنا وقال لا يقدر انسان ان يأخذ شيئا ان لم يكن قد أعطي من السماء. </a:t>
                      </a:r>
                      <a:endParaRPr kumimoji="0" lang="fr-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voici qu'il se met lui aussi à baptiser et tous vont vers lui." 27 Jean leur fit cette réponse: "Un homme ne peut rien s'attribuer au-delà de ce qui lui est donné du ciel.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to whom you have testified-- behold, He is baptizing, and all are coming to Him!'' 27 John answered and said, A man can receive nothing unless it has been given to him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66978" name="Group 2"/>
          <p:cNvGraphicFramePr>
            <a:graphicFrameLocks noGrp="1"/>
          </p:cNvGraphicFramePr>
          <p:nvPr/>
        </p:nvGraphicFramePr>
        <p:xfrm>
          <a:off x="34925" y="115888"/>
          <a:ext cx="9074150" cy="590550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انفسكم تشهدون لي اني قلت لست انا المسيح بل اني مرسل امامه. من له العروس فهو العريس.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صديق العريس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81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Vous-mêmes, vous m'êtes témoins que j'ai dit: "Moi, je ne suis pas le Christ, mais je suis celui qui a été envoyé devant lui." 29 Celui qui a l'épouse est l'époux; quant à l'ami de l'époux,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You yourselves bear me witness, that I said, "I am not the Christ,' but, "I have been sent before Him.' 29 He who has the bride is the bridegroom; but the friend of the bridegroom,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68002" name="Group 2"/>
          <p:cNvGraphicFramePr>
            <a:graphicFrameLocks noGrp="1"/>
          </p:cNvGraphicFramePr>
          <p:nvPr/>
        </p:nvGraphicFramePr>
        <p:xfrm>
          <a:off x="34925" y="115888"/>
          <a:ext cx="9074150" cy="644271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يقف ويسمعه فيفرح فرحا من اجل صوت العريس.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اذا فرحي هذا قد كمل.ينبغي ان ذلك يزيد واني انا انقص. الذي يأتي من فوق هو فوق الجميع.والذي من الارض هو ارضي ومن الارض يتكلم</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se tient là, il l'écoute et la voix de l'époux le comble de joie. Telle est ma joie, elle est parfaite. 30 Il faut qu'il grandisse et que moi, je diminue. 31 Celui qui vient d'en haut est au-dessus de tout. Celui qui est de la terre est terrestre et parle de façon terrestre.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stands and hears him, rejoices greatly because of the bridegroom's voice. Therefore this joy of mine is fulfilled. 30 He must increase, but I must decrease. 31 He who comes from above is above all; he who is of the earth is earthly and speaks of the earth.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69026" name="Group 2"/>
          <p:cNvGraphicFramePr>
            <a:graphicFrameLocks noGrp="1"/>
          </p:cNvGraphicFramePr>
          <p:nvPr/>
        </p:nvGraphicFramePr>
        <p:xfrm>
          <a:off x="34925" y="115888"/>
          <a:ext cx="9074150" cy="676656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يأتي من السماء هو فوق الجميع. وما رآه وسمعه به يشهد وشهادته ليس احد يقبلها.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قبل شهادته فقد ختم ان الله صادق. لان الذي ارسله الله يتكلم بكلام الله.لانه ليس بكيل يعطي الله الروح</a:t>
                      </a:r>
                      <a:r>
                        <a:rPr kumimoji="0" lang="ar-EG" sz="3200" b="0" i="0" u="none" strike="noStrike" cap="none" normalizeH="0" baseline="0">
                          <a:ln>
                            <a:noFill/>
                          </a:ln>
                          <a:solidFill>
                            <a:schemeClr val="bg1"/>
                          </a:solidFill>
                          <a:effectLst/>
                          <a:latin typeface="Arial" charset="0"/>
                          <a:cs typeface="Arial" charset="0"/>
                        </a:rPr>
                        <a:t>.</a:t>
                      </a:r>
                      <a:endParaRPr kumimoji="0" lang="fr-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Celui qui vient du ciel témoigne de ce qu'il a vu et de ce qu'il a entendu, et personne ne reçoit son témoignage. 33 Celui qui reçoit son témoignage ratifie que Dieu est véridique. 34 En effet, celui que Dieu a envoyé dit les paroles de Dieu, qui lui donne l'Esprit sans mesure.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who comes from heaven is above all. 32 And what He has seen and heard, that He testifies; and no one receives His testimony. 33 He who has received His testimony has certified that God is true. 34 For He whom God has sent speaks the words of God, for God does not give the Spirit by measure.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0050" name="Group 2"/>
          <p:cNvGraphicFramePr>
            <a:graphicFrameLocks noGrp="1"/>
          </p:cNvGraphicFramePr>
          <p:nvPr/>
        </p:nvGraphicFramePr>
        <p:xfrm>
          <a:off x="34925" y="115888"/>
          <a:ext cx="9074150" cy="5828602"/>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الآب يحب الابن وقد دفع كل شيء في يده. الذي يؤمن بالابن له حياة ابدية.والذي لا يؤمن بالابن لن يرى حياة بل يمكث عليه غضب الله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35 </a:t>
                      </a:r>
                      <a:r>
                        <a:rPr kumimoji="0" lang="fr-FR" sz="2800" b="0" i="0" u="none" strike="noStrike" cap="none" normalizeH="0" baseline="0">
                          <a:ln>
                            <a:noFill/>
                          </a:ln>
                          <a:solidFill>
                            <a:schemeClr val="bg1"/>
                          </a:solidFill>
                          <a:effectLst/>
                          <a:latin typeface="Arial" charset="0"/>
                          <a:cs typeface="Arial" charset="0"/>
                        </a:rPr>
                        <a:t>Le Père aime le Fils et il a tout remis en sa main. 36 Celui qui croit au Fils a la vie éternelle; celui qui n'obéit pas au Fils ne verra pas la vie, mais la colère de Dieu demeure sur lui.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300" b="1" i="0" u="none" strike="noStrike" cap="none" normalizeH="0" baseline="0">
                          <a:ln>
                            <a:noFill/>
                          </a:ln>
                          <a:solidFill>
                            <a:srgbClr val="FF9900"/>
                          </a:solidFill>
                          <a:effectLst/>
                          <a:latin typeface="Arial" charset="0"/>
                          <a:cs typeface="Arial" charset="0"/>
                        </a:rPr>
                        <a:t>(Gloire à Dieu éternellement.)</a:t>
                      </a:r>
                      <a:endParaRPr kumimoji="0" lang="ar-EG" sz="23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The Father loves the Son, and has given all things into His hand. 36 He who believes in the Son has everlasting life. and he that believeth not the Son shall not see life; but the wrath of God abideth on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107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97107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97107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97107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6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3122" name="Group 2"/>
          <p:cNvGraphicFramePr>
            <a:graphicFrameLocks noGrp="1"/>
          </p:cNvGraphicFramePr>
          <p:nvPr/>
        </p:nvGraphicFramePr>
        <p:xfrm>
          <a:off x="34925" y="115888"/>
          <a:ext cx="9074150" cy="5903914"/>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128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بولس الرسول الأولى إلى أهل</a:t>
                      </a:r>
                      <a:r>
                        <a:rPr kumimoji="0" lang="ar-EG" sz="3200" b="0" i="0" u="sng" strike="noStrike" cap="none" normalizeH="0" baseline="0">
                          <a:ln>
                            <a:noFill/>
                          </a:ln>
                          <a:solidFill>
                            <a:srgbClr val="FF9900"/>
                          </a:solidFill>
                          <a:effectLst/>
                          <a:latin typeface="Arial" charset="0"/>
                          <a:cs typeface="Arial" charset="0"/>
                        </a:rPr>
                        <a:t> العبرانين  (</a:t>
                      </a:r>
                      <a:r>
                        <a:rPr kumimoji="0" lang="ar-SA" sz="3200" b="0" i="0" u="sng" strike="noStrike" cap="none" normalizeH="0" baseline="0">
                          <a:ln>
                            <a:noFill/>
                          </a:ln>
                          <a:solidFill>
                            <a:srgbClr val="FF9900"/>
                          </a:solidFill>
                          <a:effectLst/>
                          <a:latin typeface="Arial" charset="0"/>
                          <a:cs typeface="Arial" charset="0"/>
                        </a:rPr>
                        <a:t>11</a:t>
                      </a:r>
                      <a:r>
                        <a:rPr kumimoji="0" lang="en-CA" sz="3200" b="0" i="0" u="sng" strike="noStrike" cap="none" normalizeH="0" baseline="0">
                          <a:ln>
                            <a:noFill/>
                          </a:ln>
                          <a:solidFill>
                            <a:srgbClr val="FF9900"/>
                          </a:solidFill>
                          <a:effectLst/>
                          <a:latin typeface="Arial" charset="0"/>
                          <a:cs typeface="Arial" charset="0"/>
                        </a:rPr>
                        <a:t>:</a:t>
                      </a:r>
                      <a:r>
                        <a:rPr kumimoji="0" lang="ar-SA" sz="3200" b="0" i="0" u="sng" strike="noStrike" cap="none" normalizeH="0" baseline="0">
                          <a:ln>
                            <a:noFill/>
                          </a:ln>
                          <a:solidFill>
                            <a:srgbClr val="FF9900"/>
                          </a:solidFill>
                          <a:effectLst/>
                          <a:latin typeface="Arial" charset="0"/>
                          <a:cs typeface="Arial" charset="0"/>
                        </a:rPr>
                        <a:t>1-10</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الايمان فهو الثقة بما يرجى والايقان بامور لا ترى. فانه في هذه شهد للقدماء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Hébreux 11:1 - 10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 foi est une manière de posséder déjà ce que l'on espère, un moyen de connaître des réalités que l'on ne voit pas. 2 C'est elle qui valut aux anciens un bon témoignage.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11:1-10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faith is the substance of things hoped for, the evidence of things not seen. 2 For by it the elders obtained a good testimony.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73133" name="Rectangle 13"/>
          <p:cNvSpPr>
            <a:spLocks noGrp="1" noChangeArrowheads="1"/>
          </p:cNvSpPr>
          <p:nvPr>
            <p:ph type="ctrTitle"/>
          </p:nvPr>
        </p:nvSpPr>
        <p:spPr/>
        <p:txBody>
          <a:bodyPr/>
          <a:lstStyle/>
          <a:p>
            <a:r>
              <a:rPr lang="en-US" sz="1000"/>
              <a:t>30p</a:t>
            </a:r>
          </a:p>
        </p:txBody>
      </p:sp>
    </p:spTree>
  </p:cSld>
  <p:clrMapOvr>
    <a:masterClrMapping/>
  </p:clrMapOvr>
</p:sld>
</file>

<file path=ppt/slides/slide16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4146" name="Group 2"/>
          <p:cNvGraphicFramePr>
            <a:graphicFrameLocks noGrp="1"/>
          </p:cNvGraphicFramePr>
          <p:nvPr/>
        </p:nvGraphicFramePr>
        <p:xfrm>
          <a:off x="34925" y="115888"/>
          <a:ext cx="9074150" cy="58736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نفهم ان العالمين أتقنت بكلمة الله حتى لم يتكون ما يرى مما هو ظاهر.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قدم هابيل للّه ذبيحة افضل من قايين</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Par la foi, nous comprenons que les mondes ont été organisés par la parole de Dieu. Il s'ensuit que le monde visible ne prend pas son origine en des apparences. 4 Par la foi, Abel offrit à Dieu un sacrifice meilleur que celui de Caïn.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By faith we understand that the worlds were framed by the word of God, so that the things which are seen were not made of things which are visible. 4 By faith Abel offered to God a more excellent sacrifice than Cain,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5170" name="Group 2"/>
          <p:cNvGraphicFramePr>
            <a:graphicFrameLocks noGrp="1"/>
          </p:cNvGraphicFramePr>
          <p:nvPr/>
        </p:nvGraphicFramePr>
        <p:xfrm>
          <a:off x="34925" y="115888"/>
          <a:ext cx="9074150" cy="594296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فبه شهد له انه بار اذ شهد الله لقرابينه.وبه وان مات يتكلم بعد. الايمان نقل اخنوخ لكي لا يرى الموت ولم يوجد لان الله نقله.</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Grâce à elle, il reçut le témoignage qu'il était juste et Dieu rendit témoignage à ses dons. Grâce à elle, bien que mort, il parle encore. 5 Par la foi, Hénoch fut enlevé  afin d'échapper à la mort et on ne le retrouva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through which he obtained witness that he was righteous, God testifying of his gifts; and through it he being dead still speaks. 5 By faith Enoch was taken away so that he did not see death, and was not found, because God had taken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6194" name="Group 2"/>
          <p:cNvGraphicFramePr>
            <a:graphicFrameLocks noGrp="1"/>
          </p:cNvGraphicFramePr>
          <p:nvPr/>
        </p:nvGraphicFramePr>
        <p:xfrm>
          <a:off x="34925" y="44450"/>
          <a:ext cx="9074150" cy="644112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قبل نقله شهد له بانه قد ارضى الله.ولكن بدون ايمان لا يمكن ارضاؤه لانه يجب ان الذي يأتي الى الله يؤمن بانه موجود وانه يجازي الذين يطلبونه</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parce que Dieu l'avait enlevé; avant son enlèvement, en effet, il avait reçu le témoignage qu'il avait été agréable à Dieu. 6 Or, sans la foi, il est impossible d'être agréable à Dieu, car celui qui s'approche de Dieu doit croire qu'il existe et qu'il récompense ceux qui le cherchent.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before he was taken he had this testimony, that he pleased God. 6 But without faith it is impossible to please Him, for he who comes to God must believe that He is, and that He is a rewarder of those who diligently seek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7218" name="Group 2"/>
          <p:cNvGraphicFramePr>
            <a:graphicFrameLocks noGrp="1"/>
          </p:cNvGraphicFramePr>
          <p:nvPr/>
        </p:nvGraphicFramePr>
        <p:xfrm>
          <a:off x="34925" y="44450"/>
          <a:ext cx="9074150" cy="601440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نوح لما أوحي اليه عن امور لم ترى بعد خاف فبنى فلكا لخلاص بيته فبه دان العالم وصار وارثا للبر الذي حسب الايمان.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Par la foi, Noé, divinement averti de ce que l'on ne voyait pas encore, prit l'oracle au sérieux, et construisit une arche pour sauver sa famille. Ainsi, il condamna le monde et devint héritier de la justice qui s'obtient par la foi.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By faith Noah, being divinely warned of things not yet seen, moved with godly fear, prepared an ark for the saving of his household, by which he condemned the world and became heir of the righteousness which is according to faith.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8242" name="Group 2"/>
          <p:cNvGraphicFramePr>
            <a:graphicFrameLocks noGrp="1"/>
          </p:cNvGraphicFramePr>
          <p:nvPr/>
        </p:nvGraphicFramePr>
        <p:xfrm>
          <a:off x="34925" y="115888"/>
          <a:ext cx="9074150" cy="6122988"/>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ابراهيم لما دعي اطاع ان يخرج الى المكان الذي كان عتيدا ان يأخذه ميراثا فخرج وهو لا يعلم الى اين يأتي.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Par la foi, répondant à l'appel, Abraham obéit et partit pour un pays qu'il devait recevoir en héritage, et il partit sans savoir où il allait.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By faith Abraham obeyed when he was called to go out to the place which he would receive as an inheritance. And he went out, not knowing where he was going.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9266" name="Group 2"/>
          <p:cNvGraphicFramePr>
            <a:graphicFrameLocks noGrp="1"/>
          </p:cNvGraphicFramePr>
          <p:nvPr/>
        </p:nvGraphicFramePr>
        <p:xfrm>
          <a:off x="34925" y="44450"/>
          <a:ext cx="9074150" cy="65994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تغرب في ارض الموعد كانها غريبة ساكنا في خيام مع اسحق ويعقوب الوارثين معه لهذا الموعد عينه. لانه كان ينتظر المدينة التي لها الاساسات التي صانعها وبارئها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Par la foi, il vint résider en étranger dans la terre promise, habitant sous la tente avec Isaac et Jacob, les cohéritiers de la même promesse. 10 Car il attendait la ville munie de fondations, qui a pour architecte et constructeur Dieu lui-même.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By faith he dwelt in the land of promise as in a foreign country, dwelling in tents with Isaac and Jacob, the heirs with him of the same promise; 10 for he waited for the city which has foundations, whose builder and maker is God.</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8029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6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8131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9813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98131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6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83362" name="Group 2"/>
          <p:cNvGraphicFramePr>
            <a:graphicFrameLocks noGrp="1"/>
          </p:cNvGraphicFramePr>
          <p:nvPr/>
        </p:nvGraphicFramePr>
        <p:xfrm>
          <a:off x="34925" y="44450"/>
          <a:ext cx="9074150" cy="6049963"/>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يوحنا الرسول الاولى </a:t>
                      </a:r>
                      <a:r>
                        <a:rPr kumimoji="0" lang="en-US" sz="2400" b="0" i="0" u="sng" strike="noStrike" cap="none" normalizeH="0" baseline="0">
                          <a:ln>
                            <a:noFill/>
                          </a:ln>
                          <a:solidFill>
                            <a:srgbClr val="FF9900"/>
                          </a:solidFill>
                          <a:effectLst/>
                          <a:latin typeface="Arial" charset="0"/>
                          <a:cs typeface="Arial" charset="0"/>
                        </a:rPr>
                        <a:t>1 :25 – 2: 10 ) </a:t>
                      </a:r>
                      <a:r>
                        <a:rPr kumimoji="0" lang="ar-EG" sz="2400" b="0" i="0" u="sng" strike="noStrike" cap="none" normalizeH="0" baseline="0">
                          <a:ln>
                            <a:noFill/>
                          </a:ln>
                          <a:solidFill>
                            <a:srgbClr val="FF9900"/>
                          </a:solidFill>
                          <a:effectLst/>
                          <a:latin typeface="Arial" charset="0"/>
                          <a:cs typeface="Arial" charset="0"/>
                        </a:rPr>
                        <a:t> ) </a:t>
                      </a:r>
                      <a:endParaRPr kumimoji="0" lang="en-US" sz="24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كلمة الرب فتثبت الى الابد</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وهذه هي الكلمة التي بشرتم بها  فاطرحوا كل خبث وكل مكر والرياء والحسد وكل مذمة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Pierre 1:25 - 2:1-10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Mais la Parole du Seigneur demeure éternellement. Or, cette Parole, c'est l'Évangile qui vous a été annoncé. 1 Rejetez donc toute méchanceté et toute ruse, toute forme d'hypocrisie, d'envie et de médisance.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1:25 &amp; 2:1-10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Now this is the word which by the gospel was preached to you. 1 Therefore, laying aside all malice, all guile, hypocrisy, envy, and all evil speaking,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83373" name="Rectangle 13"/>
          <p:cNvSpPr>
            <a:spLocks noGrp="1" noChangeArrowheads="1"/>
          </p:cNvSpPr>
          <p:nvPr>
            <p:ph type="ctrTitle"/>
          </p:nvPr>
        </p:nvSpPr>
        <p:spPr/>
        <p:txBody>
          <a:bodyPr/>
          <a:lstStyle/>
          <a:p>
            <a:r>
              <a:rPr lang="en-US" sz="1000"/>
              <a:t>30c</a:t>
            </a:r>
          </a:p>
        </p:txBody>
      </p:sp>
    </p:spTree>
  </p:cSld>
  <p:clrMapOvr>
    <a:masterClrMapping/>
  </p:clrMapOvr>
</p:sld>
</file>

<file path=ppt/slides/slide16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84386" name="Group 2"/>
          <p:cNvGraphicFramePr>
            <a:graphicFrameLocks noGrp="1"/>
          </p:cNvGraphicFramePr>
          <p:nvPr/>
        </p:nvGraphicFramePr>
        <p:xfrm>
          <a:off x="34925" y="44450"/>
          <a:ext cx="9001125" cy="658558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وكاطفال مولودين الآن اشتهوا اللبن العقلي العديم الغش لكي تنموا به ان كنتم قد ذقتم ان الرب صالح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الذي اذ تأتون اليه حجرا حيّا مرفوضا من الناس ولكن مختار من الله كريم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Comme des enfants nouveau-nés, désirez le lait pur de la parole afin que, par lui, vous grandissiez pour le salut, 3 si vous avez goûté que le Seigneur est bon. 4 Approchez-vous de lui, pierre vivante, rejetée par les hommes mais choisie et précieuse devant Dieu.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as newborn babes, desire the pure milk of the word, that you may grow thereby, 3 if indeed you have tasted that the Lord is gracious. 4 Coming to Him as to a living stone, rejected indeed by men, but chosen by God and precious,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85410" name="Group 2"/>
          <p:cNvGraphicFramePr>
            <a:graphicFrameLocks noGrp="1"/>
          </p:cNvGraphicFramePr>
          <p:nvPr/>
        </p:nvGraphicFramePr>
        <p:xfrm>
          <a:off x="34925" y="44450"/>
          <a:ext cx="9074150" cy="6766560"/>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كونوا انتم ايضا مبنيين كحجارة حية بيتا روحيا كهنوتا مقدسا لتقديم ذبائح روحية مقبولة عند الله بيسوع المسيح. لذلك يتضمن ايضا في الكتاب هانذا اضع في صهيون حجر زاوية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Vous-mêmes, comme des pierres vivantes, entrez dans la construction de la Maison habitée par l'Esprit, pour constituer une sainte communauté sacerdotale, pour offrir des sacrifices spirituels, agréables à Dieu par Jésus Christ. 6 Car on trouve dans l'Écriture: Voici, je pose en Sion une pierre angulaire,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you also, as living stones, are being built up a spiritual house, a holy priesthood, to offer up spiritual sacrifices acceptable to God through Jesus Christ. 6 Therefore it is also contained in the Scripture, Behold, I lay in Zion a chief cornerstone,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86434" name="Group 2"/>
          <p:cNvGraphicFramePr>
            <a:graphicFrameLocks noGrp="1"/>
          </p:cNvGraphicFramePr>
          <p:nvPr/>
        </p:nvGraphicFramePr>
        <p:xfrm>
          <a:off x="34925" y="115888"/>
          <a:ext cx="9074150" cy="6087428"/>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مختارا كريما والذي يؤمن به لن يخزى. فلكم انتم الذين تؤمنون الكرامة واما للذين لا يطيعون فالحجر الذي رفضه البناؤون هو قد صار راس الزاوية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choisie et précieuse, et celui qui met en elle sa confiance ne sera pas confondu. 7 A vous donc, les croyants, l'honneur; mais pour les incrédules, la pierre qu'ont rejetée les bâtisseurs est devenue la pierre de l'angle,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elect, precious, and he who believes on Him will by no means be put to shame.' 7 Therefore, to you who believe, He is precious; but to those who are disobedient, The stone which the builders rejected has become the chief cornerstone,''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87458" name="Group 2"/>
          <p:cNvGraphicFramePr>
            <a:graphicFrameLocks noGrp="1"/>
          </p:cNvGraphicFramePr>
          <p:nvPr/>
        </p:nvGraphicFramePr>
        <p:xfrm>
          <a:off x="0" y="44450"/>
          <a:ext cx="9074150" cy="6339840"/>
        </p:xfrm>
        <a:graphic>
          <a:graphicData uri="http://schemas.openxmlformats.org/drawingml/2006/table">
            <a:tbl>
              <a:tblPr rtl="1"/>
              <a:tblGrid>
                <a:gridCol w="4933950">
                  <a:extLst>
                    <a:ext uri="{9D8B030D-6E8A-4147-A177-3AD203B41FA5}">
                      <a16:colId xmlns:a16="http://schemas.microsoft.com/office/drawing/2014/main" val="20000"/>
                    </a:ext>
                  </a:extLst>
                </a:gridCol>
                <a:gridCol w="414020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وحجر صدمة وصخرة عثرة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الذين يعثرون غير طائعين للكلمة الامر الذي جعلوا له. واما انتم فجنس مختار وكهنوت ملوكي امة مقدسة شعب اقتناء</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aussi une pierre d'achoppement, un roc qui fait tomber. Ils s'y heurtent, parce qu'ils refusent de croire à la parole, et c'est à cela qu'ils étaient destinés. 9 Mais vous, vous êtes la race élue, la communauté sacerdotale du roi, la nation sainte, le peuple que Dieu s'est acquis,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and A stone of stumbling and a rock of offense.'' They stumble, being disobedient to the word, to which they also were appointed. 9 But you are a chosen generation, a royal priesthood, a holy nation, His own special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88482" name="Group 2"/>
          <p:cNvGraphicFramePr>
            <a:graphicFrameLocks noGrp="1"/>
          </p:cNvGraphicFramePr>
          <p:nvPr/>
        </p:nvGraphicFramePr>
        <p:xfrm>
          <a:off x="0" y="44450"/>
          <a:ext cx="9074150" cy="6339840"/>
        </p:xfrm>
        <a:graphic>
          <a:graphicData uri="http://schemas.openxmlformats.org/drawingml/2006/table">
            <a:tbl>
              <a:tblPr rtl="1"/>
              <a:tblGrid>
                <a:gridCol w="5078412">
                  <a:extLst>
                    <a:ext uri="{9D8B030D-6E8A-4147-A177-3AD203B41FA5}">
                      <a16:colId xmlns:a16="http://schemas.microsoft.com/office/drawing/2014/main" val="20000"/>
                    </a:ext>
                  </a:extLst>
                </a:gridCol>
                <a:gridCol w="39957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تخبروا بفضائل الذي دعاكم من الظلمة الى نوره العجيب. الذين قبلا لم تكونوا شعبا واما الآن فانتم شعب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الذين كنتم غير مرحومين واما الآن فمرحومون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que vous proclamiez les hauts faits de celui qui vous a appelés des ténèbres à sa merveilleuse lumière, 10 vous qui jadis n'étiez pas son peuple, mais qui maintenant êtes le peuple de Dieu; vous qui n'aviez pas obtenu miséricorde, mais qui maintenant avez obtenu miséricorde.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you may proclaim the praises of Him who called you out of darkness into His marvelous light; 10 who once were not a people but are now the people of God, who had not obtained mercy but now have obtained mercy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8950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053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9905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99053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99053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6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2578" name="Group 2"/>
          <p:cNvGraphicFramePr>
            <a:graphicFrameLocks noGrp="1"/>
          </p:cNvGraphicFramePr>
          <p:nvPr/>
        </p:nvGraphicFramePr>
        <p:xfrm>
          <a:off x="34925" y="44450"/>
          <a:ext cx="9074150" cy="6495987"/>
        </p:xfrm>
        <a:graphic>
          <a:graphicData uri="http://schemas.openxmlformats.org/drawingml/2006/table">
            <a:tbl>
              <a:tblPr rtl="1"/>
              <a:tblGrid>
                <a:gridCol w="5545137">
                  <a:extLst>
                    <a:ext uri="{9D8B030D-6E8A-4147-A177-3AD203B41FA5}">
                      <a16:colId xmlns:a16="http://schemas.microsoft.com/office/drawing/2014/main" val="20000"/>
                    </a:ext>
                  </a:extLst>
                </a:gridCol>
                <a:gridCol w="35290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00"/>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13:25-33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صار يوحنا يكمل سعيه جعل يقول من تظنون اني انا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لست انا اياه لكن هوذا يأتي بعدي الذي لست مستحقا ان احل حذاء قدميه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600" b="0" i="0" u="sng" strike="noStrike" cap="none" normalizeH="0" baseline="0">
                          <a:ln>
                            <a:noFill/>
                          </a:ln>
                          <a:solidFill>
                            <a:srgbClr val="FF9900"/>
                          </a:solidFill>
                          <a:effectLst/>
                          <a:latin typeface="Arial" charset="0"/>
                          <a:cs typeface="Arial" charset="0"/>
                        </a:rPr>
                        <a:t>Actes </a:t>
                      </a:r>
                      <a:r>
                        <a:rPr kumimoji="0" lang="en-US" sz="2600" b="0" i="0" u="sng" strike="noStrike" cap="none" normalizeH="0" baseline="0">
                          <a:ln>
                            <a:noFill/>
                          </a:ln>
                          <a:solidFill>
                            <a:srgbClr val="FF9900"/>
                          </a:solidFill>
                          <a:effectLst/>
                          <a:latin typeface="Arial" charset="0"/>
                          <a:cs typeface="Arial" charset="0"/>
                        </a:rPr>
                        <a:t>13:25-33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Précédant sa venue, Jean avait déjà proclamé un baptême de conversion pour tout le peuple d'Israël et, alors qu'il terminait sa course, il disait: "Que supposez-vous que je suis? Je ne le suis pas! Mais voici que vient après moi quelqu'un dont je ne suis pas digne de délier les sandales."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sng" strike="noStrike" cap="none" normalizeH="0" baseline="0">
                          <a:ln>
                            <a:noFill/>
                          </a:ln>
                          <a:solidFill>
                            <a:srgbClr val="FF9900"/>
                          </a:solidFill>
                          <a:effectLst/>
                          <a:latin typeface="Arial" charset="0"/>
                          <a:cs typeface="Arial" charset="0"/>
                        </a:rPr>
                        <a:t>Acts 13:25-33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as John was finishing his course, he said, "Who do you think I am? I am not He. But behold, there comes One after me, the sandals of whose feet I am not worthy to loose.'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92589" name="Rectangle 13"/>
          <p:cNvSpPr>
            <a:spLocks noGrp="1" noChangeArrowheads="1"/>
          </p:cNvSpPr>
          <p:nvPr>
            <p:ph type="ctrTitle"/>
          </p:nvPr>
        </p:nvSpPr>
        <p:spPr/>
        <p:txBody>
          <a:bodyPr/>
          <a:lstStyle/>
          <a:p>
            <a:r>
              <a:rPr lang="en-US" sz="1000"/>
              <a:t>30a</a:t>
            </a:r>
          </a:p>
        </p:txBody>
      </p:sp>
    </p:spTree>
  </p:cSld>
  <p:clrMapOvr>
    <a:masterClrMapping/>
  </p:clrMapOvr>
</p:sld>
</file>

<file path=ppt/slides/slide16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3602" name="Group 2"/>
          <p:cNvGraphicFramePr>
            <a:graphicFrameLocks noGrp="1"/>
          </p:cNvGraphicFramePr>
          <p:nvPr/>
        </p:nvGraphicFramePr>
        <p:xfrm>
          <a:off x="34925" y="44450"/>
          <a:ext cx="9074150" cy="68427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الرجال الاخوة بني جنس ابراهيم والذين بينكم يتقون الله اليكم أرسلت كلمة هذا الخلاص. لان الساكنين في اورشليم ورؤساءهم لم يعرفوا هذا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واقوال الانبياء التي تقرأ كل سبت تمموها اذ حكموا عليه.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Frères que vous soyez des fils de la race d'Abraham ou de ceux, parmi vous, qui craignent Dieu, c'est à nous que cette parole de salut a été envoyée. 27 La population de Jérusalem et ses chefs ont méconnu Jésus; et, en le condamnant, ils ont accompli la paroles des prophètes qu'on lit chaque sabbat.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Men and brethren, sons of the family of Abraham, and those among you who fear God, to you the word of this salvation has been sent. 27 For those who dwell in Jerusalem, and their rulers, because they did not know Him, nor even the voices of the Prophets which are read every Sabbath, have fulfilled them in condemning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4626" name="Group 2"/>
          <p:cNvGraphicFramePr>
            <a:graphicFrameLocks noGrp="1"/>
          </p:cNvGraphicFramePr>
          <p:nvPr/>
        </p:nvGraphicFramePr>
        <p:xfrm>
          <a:off x="34925" y="44450"/>
          <a:ext cx="9074150"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ومع انهم لم يجدوا علة واحدة للموت طلبوا من بيلاطس ان يقتل.  ولما تمموا كل ما كتب عنه انزلوه عن الخشبة ووضعوه في قبر.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Sans avoir trouvé aucune raison de le mettre à mort, ils ont demandé à Pilate de le faire périr et, 29 une fois qu'ils ont eu accompli tout ce qui était écrit à son sujet, ils l'ont descendu du bois et déposé dans un tombeau.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And though they found no cause for death in Him, they asked Pilate that He should be put to death. 29 Now when they had fulfilled all that was written concerning Him, they took Him down from the tree and laid Him in a tomb.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5650" name="Group 2"/>
          <p:cNvGraphicFramePr>
            <a:graphicFrameLocks noGrp="1"/>
          </p:cNvGraphicFramePr>
          <p:nvPr/>
        </p:nvGraphicFramePr>
        <p:xfrm>
          <a:off x="34925" y="44450"/>
          <a:ext cx="9074150" cy="6369685"/>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الله اقامه من الاموات. وظهر اياما كثيرة للذين صعدوا معه من الجليل الى اورشليم الذين هم شهوده عند الشعب. ونحن نبشركم بالموعد الذي صار لآبائنا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Mais Dieu l'a ressuscité des morts 31 et il est apparu pendant plusieurs jours à ceux qui étaient montés avec lui de la Galilée à Jérusalem, eux qui sont maintenant ses témoins devant le peuple. 32 Nous aussi, nous vous annonçons cette bonne nouvelle: la promesse dite aux pères,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But God raised Him from the dead. 31 He was seen for many days by those who came up with Him from Galilee to Jerusalem, who are His witnesses to the people. 32 And we declare to you glad tidings-- that promise which was made to the fathers.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6674" name="Group 2"/>
          <p:cNvGraphicFramePr>
            <a:graphicFrameLocks noGrp="1"/>
          </p:cNvGraphicFramePr>
          <p:nvPr/>
        </p:nvGraphicFramePr>
        <p:xfrm>
          <a:off x="34925" y="44450"/>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الله قد اكمل هذا لنا نحن اولادهم اذ اقام يسوع كما هو مكتوب ايضا في المزمور الثاني انت ابني انا اليوم ولدتك.</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Dieu l'a pleinement accomplie à l'égard de nous, leurs enfants, quand il a ressuscité Jésus, comme il est écrit au psaume second: Tu es mon fils, moi, aujourd'hui, je t'ai engendré.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God has fulfilled this for us their children, in that He has raised up Jesus. As it is also written in the second Psalm: "You are My Son, today I have begotten You.</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769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6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872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974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6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0770" name="Group 2"/>
          <p:cNvGraphicFramePr>
            <a:graphicFrameLocks noGrp="1"/>
          </p:cNvGraphicFramePr>
          <p:nvPr/>
        </p:nvGraphicFramePr>
        <p:xfrm>
          <a:off x="34925" y="44450"/>
          <a:ext cx="9074150" cy="60499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34:19,15</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يحفظ جميع عظامه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واحد منها لا ينكسر عينا الرب نحو الصديقين واذناه الى صراخهم.</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600" b="0" i="0" u="sng" strike="noStrike" cap="none" normalizeH="0" baseline="0">
                          <a:ln>
                            <a:noFill/>
                          </a:ln>
                          <a:solidFill>
                            <a:srgbClr val="FF9933"/>
                          </a:solidFill>
                          <a:effectLst/>
                          <a:latin typeface="Arial" charset="0"/>
                          <a:cs typeface="Arial" charset="0"/>
                        </a:rPr>
                        <a:t>34:19,15 </a:t>
                      </a:r>
                      <a:endParaRPr kumimoji="0" lang="ar-EG" sz="36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veille sur tous ses os, pas un seul ne s'est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Seigneur a les yeux sur les justes, et l'oreille attentive à leurs cris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34:19,15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He guards all his bones; not one of them is broken.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The eyes of the LORD are on the righteous, and His ears are open to their cry. Alleluia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00781" name="Rectangle 13"/>
          <p:cNvSpPr>
            <a:spLocks noGrp="1" noChangeArrowheads="1"/>
          </p:cNvSpPr>
          <p:nvPr>
            <p:ph type="ctrTitle"/>
          </p:nvPr>
        </p:nvSpPr>
        <p:spPr/>
        <p:txBody>
          <a:bodyPr/>
          <a:lstStyle/>
          <a:p>
            <a:r>
              <a:rPr lang="en-US" sz="1000"/>
              <a:t>30pg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1794" name="Group 2"/>
          <p:cNvGraphicFramePr>
            <a:graphicFrameLocks noGrp="1"/>
          </p:cNvGraphicFramePr>
          <p:nvPr/>
        </p:nvGraphicFramePr>
        <p:xfrm>
          <a:off x="34925" y="44450"/>
          <a:ext cx="9074150" cy="62658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( 11 : 2 – 10 )</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يوحنا فلما سمع في السجن باعمال المسيح ارسل اثنين من تلاميذه.  وقال له انت هو الآتي ام ننتظر آخر.</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Mathieu 11:2-10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Or Jean, dans sa prison, avait entendu parler des oeuvres du Christ. Il lui envoya demander par ses disciples: 3 "Es-tu 'Celui qui doit venir' ou devons-nous en attendre un autre?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11:2-10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when John had heard in prison about the works of Christ, he sent two of his disciples 3 and said to Him, Are You the Coming One, or do we look for another?''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01805" name="Rectangle 13"/>
          <p:cNvSpPr>
            <a:spLocks noGrp="1" noChangeArrowheads="1"/>
          </p:cNvSpPr>
          <p:nvPr>
            <p:ph type="ctrTitle"/>
          </p:nvPr>
        </p:nvSpPr>
        <p:spPr/>
        <p:txBody>
          <a:bodyPr/>
          <a:lstStyle/>
          <a:p>
            <a:r>
              <a:rPr lang="en-US" sz="1000"/>
              <a:t>30g</a:t>
            </a:r>
          </a:p>
        </p:txBody>
      </p:sp>
    </p:spTree>
  </p:cSld>
  <p:clrMapOvr>
    <a:masterClrMapping/>
  </p:clrMapOvr>
</p:sld>
</file>

<file path=ppt/slides/slide16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2818" name="Group 2"/>
          <p:cNvGraphicFramePr>
            <a:graphicFrameLocks noGrp="1"/>
          </p:cNvGraphicFramePr>
          <p:nvPr/>
        </p:nvGraphicFramePr>
        <p:xfrm>
          <a:off x="34925" y="115888"/>
          <a:ext cx="9074150" cy="684276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يسوع وقال لهما اذهبا واخبرا يوحنا بما تسمعان وتنظران.</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العمي يبصرون والعرج يمشون والبرص يطهرون والصم يسمعون والموتى يقومون والمساكين يبشّرون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وطوبى لمن لا يعثر فيّ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Jésus leur répondit: "Allez rapporter à Jean ce que vous entendez et voyez: </a:t>
                      </a:r>
                      <a:r>
                        <a:rPr kumimoji="0" lang="fr-FR" sz="2800" b="0" i="0" u="none" strike="noStrike" cap="none" normalizeH="0" baseline="0">
                          <a:ln>
                            <a:noFill/>
                          </a:ln>
                          <a:solidFill>
                            <a:schemeClr val="bg1"/>
                          </a:solidFill>
                          <a:effectLst/>
                          <a:latin typeface="Arial" charset="0"/>
                          <a:cs typeface="Times New Roman" pitchFamily="18" charset="0"/>
                        </a:rPr>
                        <a:t>5 </a:t>
                      </a:r>
                      <a:r>
                        <a:rPr kumimoji="0" lang="fr-FR" sz="2800" b="0" i="0" u="none" strike="noStrike" cap="none" normalizeH="0" baseline="0">
                          <a:ln>
                            <a:noFill/>
                          </a:ln>
                          <a:solidFill>
                            <a:schemeClr val="bg1"/>
                          </a:solidFill>
                          <a:effectLst/>
                          <a:latin typeface="Arial" charset="0"/>
                          <a:cs typeface="Arial" charset="0"/>
                        </a:rPr>
                        <a:t>les aveugles retrouvent la vue et les boiteux marchent droit, les lépreux sont purifiés et les sourds entendent, les morts ressuscitent et la Bonne Nouvelle est annoncée aux pauvres; 6 et heureux celui qui ne tombera pas à cause de moi."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Jesus answered and said to them, Go and tell John the things which you hear and see:5 The blind see and the lame walk; the lepers are cleansed and the deaf hear; the dead are raised up and the poor have the gospel preached to them. 6 And blessed is he who is not offended because of 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3842" name="Group 2"/>
          <p:cNvGraphicFramePr>
            <a:graphicFrameLocks noGrp="1"/>
          </p:cNvGraphicFramePr>
          <p:nvPr/>
        </p:nvGraphicFramePr>
        <p:xfrm>
          <a:off x="34925" y="44450"/>
          <a:ext cx="9074150" cy="60499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ذهب هذان ابتدأ يسوع يقول للجموع عن يوحنا ماذا خرجتم الى البرية لتنظروا.أقصبة تحركها الريح.لكن ماذا خرجتم لتنظروا.أإنسانا لابسا ثيابا ناعمة.</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7 </a:t>
                      </a:r>
                      <a:r>
                        <a:rPr kumimoji="0" lang="fr-FR" sz="2800" b="0" i="0" u="none" strike="noStrike" cap="none" normalizeH="0" baseline="0">
                          <a:ln>
                            <a:noFill/>
                          </a:ln>
                          <a:solidFill>
                            <a:schemeClr val="bg1"/>
                          </a:solidFill>
                          <a:effectLst/>
                          <a:latin typeface="Arial" charset="0"/>
                          <a:cs typeface="Arial" charset="0"/>
                        </a:rPr>
                        <a:t>Comme ils s'en allaient, Jésus se mit à parler de Jean aux foules: "Qu'êtes-vous allés regarder au désert? Un roseau secoué par le vent? 8 Alors, qu'êtes-vous allés voir? Un homme vêtu d'habits élégants?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As they departed, Jesus began to say to the multitudes concerning John: What did you go out into the wilderness to see? A reed shaken by the wind? 8 But what did you go out to see? A man clothed in soft garments? Indeed,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4866" name="Group 2"/>
          <p:cNvGraphicFramePr>
            <a:graphicFrameLocks noGrp="1"/>
          </p:cNvGraphicFramePr>
          <p:nvPr/>
        </p:nvGraphicFramePr>
        <p:xfrm>
          <a:off x="34925" y="44450"/>
          <a:ext cx="9074150" cy="691591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الذين يلبسون الثياب الناعمة هم في بيوت الملوك.</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لكن ماذا خرجتم لتنظروا.أنبيا.نعم اقول لكم وافضل من نبي. فان هذا هو الذي كتب عنه ها انا ارسل امام وجهك ملاكي الذي يهيئ طريقك قدامك</a:t>
                      </a:r>
                      <a:r>
                        <a:rPr kumimoji="0" lang="ar-SA" sz="2800" b="0" i="0" u="none" strike="noStrike" cap="none" normalizeH="0" baseline="0">
                          <a:ln>
                            <a:noFill/>
                          </a:ln>
                          <a:solidFill>
                            <a:schemeClr val="bg1"/>
                          </a:solidFill>
                          <a:effectLst/>
                          <a:latin typeface="Arial" charset="0"/>
                          <a:cs typeface="Arial" charset="0"/>
                        </a:rPr>
                        <a:t>.</a:t>
                      </a:r>
                      <a:r>
                        <a:rPr kumimoji="0" lang="en-US" sz="28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ceux qui portent des habits élégants sont dans les demeures des rois.</a:t>
                      </a:r>
                      <a:r>
                        <a:rPr kumimoji="0" lang="fr-FR" sz="2800" b="0" i="0" u="none" strike="noStrike" cap="none" normalizeH="0" baseline="0">
                          <a:ln>
                            <a:noFill/>
                          </a:ln>
                          <a:solidFill>
                            <a:schemeClr val="bg1"/>
                          </a:solidFill>
                          <a:effectLst/>
                          <a:latin typeface="Arial" charset="0"/>
                          <a:cs typeface="Times New Roman" pitchFamily="18" charset="0"/>
                        </a:rPr>
                        <a:t>9 </a:t>
                      </a:r>
                      <a:r>
                        <a:rPr kumimoji="0" lang="fr-FR" sz="2800" b="0" i="0" u="none" strike="noStrike" cap="none" normalizeH="0" baseline="0">
                          <a:ln>
                            <a:noFill/>
                          </a:ln>
                          <a:solidFill>
                            <a:schemeClr val="bg1"/>
                          </a:solidFill>
                          <a:effectLst/>
                          <a:latin typeface="Arial" charset="0"/>
                          <a:cs typeface="Arial" charset="0"/>
                        </a:rPr>
                        <a:t>Alors qu'êtes-vous allés voir? Un prophète? Oui, je vous le déclare, et plus qu'un prophète.10 C'est celui dont il est écrit: Voici, j'envoie mon messager en avant de toi; il préparera ton chemin devant toi.</a:t>
                      </a:r>
                      <a:endParaRPr kumimoji="0" lang="fr-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those who wear soft clothing are in kings' houses. 9 But what did you go out to see? A prophet? Yes, I say to you, and more than a prophet. 10 For this is he of whom it is written: "Behold, I send My messenger before Your face, who will prepare Your way before You.</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413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3"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4"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180079</Words>
  <Application>Microsoft Office PowerPoint</Application>
  <PresentationFormat>Affichage à l'écran (4:3)</PresentationFormat>
  <Paragraphs>7694</Paragraphs>
  <Slides>1660</Slides>
  <Notes>90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1660</vt:i4>
      </vt:variant>
    </vt:vector>
  </HeadingPairs>
  <TitlesOfParts>
    <vt:vector size="1665" baseType="lpstr">
      <vt:lpstr>Arial</vt:lpstr>
      <vt:lpstr>Avva_Shenouda</vt:lpstr>
      <vt:lpstr>Coptic</vt:lpstr>
      <vt:lpstr>Times New Roman</vt:lpstr>
      <vt:lpstr>Default Design</vt:lpstr>
      <vt:lpstr>قراءات أيام شهر أمشير Lectures des jours du mois de Amshir </vt:lpstr>
      <vt:lpstr>Présentation PowerPoint</vt:lpstr>
      <vt:lpstr>Présentation PowerPoint</vt:lpstr>
      <vt:lpstr>1pv</vt:lpstr>
      <vt:lpstr>1v</vt:lpstr>
      <vt:lpstr>Présentation PowerPoint</vt:lpstr>
      <vt:lpstr>Présentation PowerPoint</vt:lpstr>
      <vt:lpstr>Présentation PowerPoint</vt:lpstr>
      <vt:lpstr>Présentation PowerPoint</vt:lpstr>
      <vt:lpstr>Présentation PowerPoint</vt:lpstr>
      <vt:lpstr>Présentation PowerPoint</vt:lpstr>
      <vt:lpstr>1pm</vt:lpstr>
      <vt:lpstr>1m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1pg</vt:lpstr>
      <vt:lpstr>1g</vt:lpstr>
      <vt:lpstr>Présentation PowerPoint</vt:lpstr>
      <vt:lpstr>Présentation PowerPoint</vt:lpstr>
      <vt:lpstr>Présentation PowerPoint</vt:lpstr>
      <vt:lpstr>Présentation PowerPoint</vt:lpstr>
      <vt:lpstr>Présentation PowerPoint</vt:lpstr>
      <vt:lpstr>Présentation PowerPoint</vt:lpstr>
      <vt:lpstr>2pv</vt:lpstr>
      <vt:lpstr>2v</vt:lpstr>
      <vt:lpstr>Présentation PowerPoint</vt:lpstr>
      <vt:lpstr>Présentation PowerPoint</vt:lpstr>
      <vt:lpstr>Présentation PowerPoint</vt:lpstr>
      <vt:lpstr>2pm</vt:lpstr>
      <vt:lpstr>2m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2pg</vt:lpstr>
      <vt:lpstr>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3pv</vt:lpstr>
      <vt:lpstr>3v</vt:lpstr>
      <vt:lpstr>Présentation PowerPoint</vt:lpstr>
      <vt:lpstr>Présentation PowerPoint</vt:lpstr>
      <vt:lpstr>Présentation PowerPoint</vt:lpstr>
      <vt:lpstr>3pm</vt:lpstr>
      <vt:lpstr>3m</vt:lpstr>
      <vt:lpstr>Présentation PowerPoint</vt:lpstr>
      <vt:lpstr>Paul, the servant of our Lord, Jesus Christ, called to be an apostle, appointed to the Gospel of God. </vt:lpstr>
      <vt:lpstr>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3a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3pg</vt:lpstr>
      <vt:lpstr>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4pv</vt:lpstr>
      <vt:lpstr>4v</vt:lpstr>
      <vt:lpstr>Présentation PowerPoint</vt:lpstr>
      <vt:lpstr>Présentation PowerPoint</vt:lpstr>
      <vt:lpstr>Présentation PowerPoint</vt:lpstr>
      <vt:lpstr>4pm</vt:lpstr>
      <vt:lpstr>4m</vt:lpstr>
      <vt:lpstr>Présentation PowerPoint</vt:lpstr>
      <vt:lpstr>Présentation PowerPoint</vt:lpstr>
      <vt:lpstr>Paul, the servant of our Lord, Jesus Christ, called to be an apostle, appointed to the Gospel of God. </vt:lpstr>
      <vt:lpstr>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4a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4pg</vt:lpstr>
      <vt:lpstr>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5pv</vt:lpstr>
      <vt:lpstr>5v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5pm</vt:lpstr>
      <vt:lpstr>5m</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5a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5pg</vt:lpstr>
      <vt:lpstr>5g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6pv</vt:lpstr>
      <vt:lpstr>6v</vt:lpstr>
      <vt:lpstr>Présentation PowerPoint</vt:lpstr>
      <vt:lpstr>Présentation PowerPoint</vt:lpstr>
      <vt:lpstr>Présentation PowerPoint</vt:lpstr>
      <vt:lpstr>Présentation PowerPoint</vt:lpstr>
      <vt:lpstr>6pm</vt:lpstr>
      <vt:lpstr>6m</vt:lpstr>
      <vt:lpstr>Présentation PowerPoint</vt:lpstr>
      <vt:lpstr>Présentation PowerPoint</vt:lpstr>
      <vt:lpstr>Paul, the servant of our Lord, Jesus Christ, called to be an apostle, appointed to the Gospel of God. </vt:lpstr>
      <vt:lpstr>6p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6c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6a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6pg</vt:lpstr>
      <vt:lpstr>6g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7pv</vt:lpstr>
      <vt:lpstr>7v</vt:lpstr>
      <vt:lpstr>Présentation PowerPoint</vt:lpstr>
      <vt:lpstr>Présentation PowerPoint</vt:lpstr>
      <vt:lpstr>Présentation PowerPoint</vt:lpstr>
      <vt:lpstr>Présentation PowerPoint</vt:lpstr>
      <vt:lpstr>7pm</vt:lpstr>
      <vt:lpstr>7m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7p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7c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7a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7pg</vt:lpstr>
      <vt:lpstr>7g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8pv</vt:lpstr>
      <vt:lpstr>8v</vt:lpstr>
      <vt:lpstr>Présentation PowerPoint</vt:lpstr>
      <vt:lpstr>Présentation PowerPoint</vt:lpstr>
      <vt:lpstr>Présentation PowerPoint</vt:lpstr>
      <vt:lpstr>8pm</vt:lpstr>
      <vt:lpstr>8m</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8p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8c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8a</vt:lpstr>
      <vt:lpstr>Présentation PowerPoint</vt:lpstr>
      <vt:lpstr>Présentation PowerPoint</vt:lpstr>
      <vt:lpstr>Présentation PowerPoint</vt:lpstr>
      <vt:lpstr>Présentation PowerPoint</vt:lpstr>
      <vt:lpstr>THE SYNEXARIUM السنكسار LE SYNEXAIRE</vt:lpstr>
      <vt:lpstr>Présentation PowerPoint</vt:lpstr>
      <vt:lpstr>8pg</vt:lpstr>
      <vt:lpstr>8g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9pv</vt:lpstr>
      <vt:lpstr>9v</vt:lpstr>
      <vt:lpstr>Présentation PowerPoint</vt:lpstr>
      <vt:lpstr>Présentation PowerPoint</vt:lpstr>
      <vt:lpstr>Présentation PowerPoint</vt:lpstr>
      <vt:lpstr>9pm</vt:lpstr>
      <vt:lpstr>9m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9p</vt:lpstr>
      <vt:lpstr>Présentation PowerPoint</vt:lpstr>
      <vt:lpstr>Présentation PowerPoint</vt:lpstr>
      <vt:lpstr>Présentation PowerPoint</vt:lpstr>
      <vt:lpstr>Présentation PowerPoint</vt:lpstr>
      <vt:lpstr>Présentation PowerPoint</vt:lpstr>
      <vt:lpstr>9c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9a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9pg</vt:lpstr>
      <vt:lpstr>9g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10pv</vt:lpstr>
      <vt:lpstr>10v</vt:lpstr>
      <vt:lpstr>Présentation PowerPoint</vt:lpstr>
      <vt:lpstr>Présentation PowerPoint</vt:lpstr>
      <vt:lpstr>Présentation PowerPoint</vt:lpstr>
      <vt:lpstr>Présentation PowerPoint</vt:lpstr>
      <vt:lpstr>Présentation PowerPoint</vt:lpstr>
      <vt:lpstr>Présentation PowerPoint</vt:lpstr>
      <vt:lpstr>10pm</vt:lpstr>
      <vt:lpstr>10m</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10p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10c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10a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10pg</vt:lpstr>
      <vt:lpstr>10g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11pv</vt:lpstr>
      <vt:lpstr>11v</vt:lpstr>
      <vt:lpstr>Présentation PowerPoint</vt:lpstr>
      <vt:lpstr>Présentation PowerPoint</vt:lpstr>
      <vt:lpstr>Présentation PowerPoint</vt:lpstr>
      <vt:lpstr>Présentation PowerPoint</vt:lpstr>
      <vt:lpstr>Présentation PowerPoint</vt:lpstr>
      <vt:lpstr>11pm</vt:lpstr>
      <vt:lpstr>11m</vt:lpstr>
      <vt:lpstr>Présentation PowerPoint</vt:lpstr>
      <vt:lpstr>Présentation PowerPoint</vt:lpstr>
      <vt:lpstr>Présentation PowerPoint</vt:lpstr>
      <vt:lpstr>Paul, the servant of our Lord, Jesus Christ, called to be an apostle, appointed to the Gospel of God. </vt:lpstr>
      <vt:lpstr>11p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11c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11a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11pg</vt:lpstr>
      <vt:lpstr>11g</vt:lpstr>
      <vt:lpstr>Présentation PowerPoint</vt:lpstr>
      <vt:lpstr>Présentation PowerPoint</vt:lpstr>
      <vt:lpstr>Présentation PowerPoint</vt:lpstr>
      <vt:lpstr>Présentation PowerPoint</vt:lpstr>
      <vt:lpstr>Présentation PowerPoint</vt:lpstr>
      <vt:lpstr>Présentation PowerPoint</vt:lpstr>
      <vt:lpstr>12pv</vt:lpstr>
      <vt:lpstr>12v</vt:lpstr>
      <vt:lpstr>Présentation PowerPoint</vt:lpstr>
      <vt:lpstr>Présentation PowerPoint</vt:lpstr>
      <vt:lpstr>Présentation PowerPoint</vt:lpstr>
      <vt:lpstr>12pm</vt:lpstr>
      <vt:lpstr>12m</vt:lpstr>
      <vt:lpstr>Présentation PowerPoint</vt:lpstr>
      <vt:lpstr>Paul, the servant of our Lord, Jesus Christ, called to be an apostle, appointed to the Gospel of God. </vt:lpstr>
      <vt:lpstr>12p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12c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12a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12pg</vt:lpstr>
      <vt:lpstr>12g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13pv</vt:lpstr>
      <vt:lpstr>13v</vt:lpstr>
      <vt:lpstr>Présentation PowerPoint</vt:lpstr>
      <vt:lpstr>Présentation PowerPoint</vt:lpstr>
      <vt:lpstr>Présentation PowerPoint</vt:lpstr>
      <vt:lpstr>13pm</vt:lpstr>
      <vt:lpstr>13m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13c</vt:lpstr>
      <vt:lpstr>Présentation PowerPoint</vt:lpstr>
      <vt:lpstr>Présentation PowerPoint</vt:lpstr>
      <vt:lpstr>Présentation PowerPoint</vt:lpstr>
      <vt:lpstr>The Acts of our fathers, the apostles, may their blessings be with us.  Amen.</vt:lpstr>
      <vt:lpstr>13a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13pg</vt:lpstr>
      <vt:lpstr>13g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14pv</vt:lpstr>
      <vt:lpstr>14v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14pm</vt:lpstr>
      <vt:lpstr>14m</vt:lpstr>
      <vt:lpstr>Présentation PowerPoint</vt:lpstr>
      <vt:lpstr>Présentation PowerPoint</vt:lpstr>
      <vt:lpstr>Présentation PowerPoint</vt:lpstr>
      <vt:lpstr>Paul, the servant of our Lord, Jesus Christ, called to be an apostle, appointed to the Gospel of God. </vt:lpstr>
      <vt:lpstr>14p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14c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14a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Présentation PowerPoint</vt:lpstr>
      <vt:lpstr>14pg</vt:lpstr>
      <vt:lpstr>14g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15pv</vt:lpstr>
      <vt:lpstr>15v</vt:lpstr>
      <vt:lpstr>Présentation PowerPoint</vt:lpstr>
      <vt:lpstr>Présentation PowerPoint</vt:lpstr>
      <vt:lpstr>Présentation PowerPoint</vt:lpstr>
      <vt:lpstr>15pm</vt:lpstr>
      <vt:lpstr>15m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15c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15a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15pg</vt:lpstr>
      <vt:lpstr>15g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16pv</vt:lpstr>
      <vt:lpstr>16v</vt:lpstr>
      <vt:lpstr>Présentation PowerPoint</vt:lpstr>
      <vt:lpstr>Présentation PowerPoint</vt:lpstr>
      <vt:lpstr>Présentation PowerPoint</vt:lpstr>
      <vt:lpstr>Présentation PowerPoint</vt:lpstr>
      <vt:lpstr>16pm</vt:lpstr>
      <vt:lpstr>16m</vt:lpstr>
      <vt:lpstr>Présentation PowerPoint</vt:lpstr>
      <vt:lpstr>Présentation PowerPoint</vt:lpstr>
      <vt:lpstr>Paul, the servant of our Lord, Jesus Christ, called to be an apostle, appointed to the Gospel of God. </vt:lpstr>
      <vt:lpstr>16p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16c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16a</vt:lpstr>
      <vt:lpstr>Présentation PowerPoint</vt:lpstr>
      <vt:lpstr>Présentation PowerPoint</vt:lpstr>
      <vt:lpstr>Présentation PowerPoint</vt:lpstr>
      <vt:lpstr>Présentation PowerPoint</vt:lpstr>
      <vt:lpstr>THE SYNEXARIUM السنكسار LE SYNEXAIRE</vt:lpstr>
      <vt:lpstr>Présentation PowerPoint</vt:lpstr>
      <vt:lpstr>16pg</vt:lpstr>
      <vt:lpstr>16g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17pv</vt:lpstr>
      <vt:lpstr>17v</vt:lpstr>
      <vt:lpstr>Présentation PowerPoint</vt:lpstr>
      <vt:lpstr>Présentation PowerPoint</vt:lpstr>
      <vt:lpstr>Présentation PowerPoint</vt:lpstr>
      <vt:lpstr>17pm</vt:lpstr>
      <vt:lpstr>17m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17p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17c</vt:lpstr>
      <vt:lpstr>Présentation PowerPoint</vt:lpstr>
      <vt:lpstr>Présentation PowerPoint</vt:lpstr>
      <vt:lpstr>Présentation PowerPoint</vt:lpstr>
      <vt:lpstr>The Acts of our fathers, the apostles, may their blessings be with us.  Amen.</vt:lpstr>
      <vt:lpstr>17a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17pg</vt:lpstr>
      <vt:lpstr>17g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18pv</vt:lpstr>
      <vt:lpstr>18v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18pm</vt:lpstr>
      <vt:lpstr>18m</vt:lpstr>
      <vt:lpstr>Présentation PowerPoint</vt:lpstr>
      <vt:lpstr>Présentation PowerPoint</vt:lpstr>
      <vt:lpstr>Présentation PowerPoint</vt:lpstr>
      <vt:lpstr>Paul, the servant of our Lord, Jesus Christ, called to be an apostle, appointed to the Gospel of God. </vt:lpstr>
      <vt:lpstr>18p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18c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18a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Présentation PowerPoint</vt:lpstr>
      <vt:lpstr>18pg</vt:lpstr>
      <vt:lpstr>18g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19pv</vt:lpstr>
      <vt:lpstr>19v</vt:lpstr>
      <vt:lpstr>Présentation PowerPoint</vt:lpstr>
      <vt:lpstr>Présentation PowerPoint</vt:lpstr>
      <vt:lpstr>Présentation PowerPoint</vt:lpstr>
      <vt:lpstr>19pm</vt:lpstr>
      <vt:lpstr>19m</vt:lpstr>
      <vt:lpstr>Présentation PowerPoint</vt:lpstr>
      <vt:lpstr>Paul, the servant of our Lord, Jesus Christ, called to be an apostle, appointed to the Gospel of God. </vt:lpstr>
      <vt:lpstr>19p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19c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19a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19pg</vt:lpstr>
      <vt:lpstr>19g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20pv</vt:lpstr>
      <vt:lpstr>20v</vt:lpstr>
      <vt:lpstr>Présentation PowerPoint</vt:lpstr>
      <vt:lpstr>Présentation PowerPoint</vt:lpstr>
      <vt:lpstr>Présentation PowerPoint</vt:lpstr>
      <vt:lpstr>Présentation PowerPoint</vt:lpstr>
      <vt:lpstr>Présentation PowerPoint</vt:lpstr>
      <vt:lpstr>20pm</vt:lpstr>
      <vt:lpstr>20m</vt:lpstr>
      <vt:lpstr>Présentation PowerPoint</vt:lpstr>
      <vt:lpstr>Présentation PowerPoint</vt:lpstr>
      <vt:lpstr>Présentation PowerPoint</vt:lpstr>
      <vt:lpstr>Paul, the servant of our Lord, Jesus Christ, called to be an apostle, appointed to the Gospel of God. </vt:lpstr>
      <vt:lpstr>20p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20c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20a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20pg</vt:lpstr>
      <vt:lpstr>20g</vt:lpstr>
      <vt:lpstr>Présentation PowerPoint</vt:lpstr>
      <vt:lpstr>Présentation PowerPoint</vt:lpstr>
      <vt:lpstr>Présentation PowerPoint</vt:lpstr>
      <vt:lpstr>Présentation PowerPoint</vt:lpstr>
      <vt:lpstr>Présentation PowerPoint</vt:lpstr>
      <vt:lpstr>Présentation PowerPoint</vt:lpstr>
      <vt:lpstr>21pv</vt:lpstr>
      <vt:lpstr>21v</vt:lpstr>
      <vt:lpstr>Présentation PowerPoint</vt:lpstr>
      <vt:lpstr>Présentation PowerPoint</vt:lpstr>
      <vt:lpstr>Présentation PowerPoint</vt:lpstr>
      <vt:lpstr>Présentation PowerPoint</vt:lpstr>
      <vt:lpstr>Présentation PowerPoint</vt:lpstr>
      <vt:lpstr>Présentation PowerPoint</vt:lpstr>
      <vt:lpstr>21pm</vt:lpstr>
      <vt:lpstr>21m</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21c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21a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21pg</vt:lpstr>
      <vt:lpstr>21g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22pv</vt:lpstr>
      <vt:lpstr>22v</vt:lpstr>
      <vt:lpstr>Présentation PowerPoint</vt:lpstr>
      <vt:lpstr>Présentation PowerPoint</vt:lpstr>
      <vt:lpstr>Présentation PowerPoint</vt:lpstr>
      <vt:lpstr>Présentation PowerPoint</vt:lpstr>
      <vt:lpstr>Présentation PowerPoint</vt:lpstr>
      <vt:lpstr>22pm</vt:lpstr>
      <vt:lpstr>22m</vt:lpstr>
      <vt:lpstr>Présentation PowerPoint</vt:lpstr>
      <vt:lpstr>Présentation PowerPoint</vt:lpstr>
      <vt:lpstr>Présentation PowerPoint</vt:lpstr>
      <vt:lpstr>Paul, the servant of our Lord, Jesus Christ, called to be an apostle, appointed to the Gospel of God. </vt:lpstr>
      <vt:lpstr>22p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22c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22a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22pg</vt:lpstr>
      <vt:lpstr>22g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23pv</vt:lpstr>
      <vt:lpstr>23v</vt:lpstr>
      <vt:lpstr>Présentation PowerPoint</vt:lpstr>
      <vt:lpstr>Présentation PowerPoint</vt:lpstr>
      <vt:lpstr>Présentation PowerPoint</vt:lpstr>
      <vt:lpstr>Présentation PowerPoint</vt:lpstr>
      <vt:lpstr>Présentation PowerPoint</vt:lpstr>
      <vt:lpstr>Présentation PowerPoint</vt:lpstr>
      <vt:lpstr>23pm</vt:lpstr>
      <vt:lpstr>23m</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23c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23a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23pg</vt:lpstr>
      <vt:lpstr>23g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24pv</vt:lpstr>
      <vt:lpstr>24v</vt:lpstr>
      <vt:lpstr>Présentation PowerPoint</vt:lpstr>
      <vt:lpstr>Présentation PowerPoint</vt:lpstr>
      <vt:lpstr>Présentation PowerPoint</vt:lpstr>
      <vt:lpstr>Présentation PowerPoint</vt:lpstr>
      <vt:lpstr>Présentation PowerPoint</vt:lpstr>
      <vt:lpstr>24pm</vt:lpstr>
      <vt:lpstr>24m</vt:lpstr>
      <vt:lpstr>Présentation PowerPoint</vt:lpstr>
      <vt:lpstr>Présentation PowerPoint</vt:lpstr>
      <vt:lpstr>Présentation PowerPoint</vt:lpstr>
      <vt:lpstr>Paul, the servant of our Lord, Jesus Christ, called to be an apostle, appointed to the Gospel of God. </vt:lpstr>
      <vt:lpstr>24p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24c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24a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24pg</vt:lpstr>
      <vt:lpstr>24g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25pv</vt:lpstr>
      <vt:lpstr>25v</vt:lpstr>
      <vt:lpstr>Présentation PowerPoint</vt:lpstr>
      <vt:lpstr>Présentation PowerPoint</vt:lpstr>
      <vt:lpstr>Présentation PowerPoint</vt:lpstr>
      <vt:lpstr>Présentation PowerPoint</vt:lpstr>
      <vt:lpstr>25pm</vt:lpstr>
      <vt:lpstr>25m</vt:lpstr>
      <vt:lpstr>Présentation PowerPoint</vt:lpstr>
      <vt:lpstr>Présentation PowerPoint</vt:lpstr>
      <vt:lpstr>Présentation PowerPoint</vt:lpstr>
      <vt:lpstr>Paul, the servant of our Lord, Jesus Christ, called to be an apostle, appointed to the Gospel of God. </vt:lpstr>
      <vt:lpstr>25p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25c</vt:lpstr>
      <vt:lpstr>Présentation PowerPoint</vt:lpstr>
      <vt:lpstr>Présentation PowerPoint</vt:lpstr>
      <vt:lpstr>Présentation PowerPoint</vt:lpstr>
      <vt:lpstr>Présentation PowerPoint</vt:lpstr>
      <vt:lpstr>The Acts of our fathers, the apostles, may their blessings be with us.  Amen.</vt:lpstr>
      <vt:lpstr>25a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25pg</vt:lpstr>
      <vt:lpstr>25g</vt:lpstr>
      <vt:lpstr>Présentation PowerPoint</vt:lpstr>
      <vt:lpstr>Présentation PowerPoint</vt:lpstr>
      <vt:lpstr>Présentation PowerPoint</vt:lpstr>
      <vt:lpstr>Présentation PowerPoint</vt:lpstr>
      <vt:lpstr>Présentation PowerPoint</vt:lpstr>
      <vt:lpstr>26pv</vt:lpstr>
      <vt:lpstr>26v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26pm</vt:lpstr>
      <vt:lpstr>26m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26p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26c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26a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26pg</vt:lpstr>
      <vt:lpstr>26g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27pv</vt:lpstr>
      <vt:lpstr>27v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27pm</vt:lpstr>
      <vt:lpstr>27m</vt:lpstr>
      <vt:lpstr>Présentation PowerPoint</vt:lpstr>
      <vt:lpstr>Présentation PowerPoint</vt:lpstr>
      <vt:lpstr>Présentation PowerPoint</vt:lpstr>
      <vt:lpstr>Paul, the servant of our Lord, Jesus Christ, called to be an apostle, appointed to the Gospel of God. </vt:lpstr>
      <vt:lpstr>27p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27c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27a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Présentation PowerPoint</vt:lpstr>
      <vt:lpstr>27pg</vt:lpstr>
      <vt:lpstr>27g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28pv</vt:lpstr>
      <vt:lpstr>28v</vt:lpstr>
      <vt:lpstr>Présentation PowerPoint</vt:lpstr>
      <vt:lpstr>Présentation PowerPoint</vt:lpstr>
      <vt:lpstr>Présentation PowerPoint</vt:lpstr>
      <vt:lpstr>Présentation PowerPoint</vt:lpstr>
      <vt:lpstr>28pm</vt:lpstr>
      <vt:lpstr>28m</vt:lpstr>
      <vt:lpstr>Présentation PowerPoint</vt:lpstr>
      <vt:lpstr>Présentation PowerPoint</vt:lpstr>
      <vt:lpstr>Présentation PowerPoint</vt:lpstr>
      <vt:lpstr>Paul, the servant of our Lord, Jesus Christ, called to be an apostle, appointed to the Gospel of God. </vt:lpstr>
      <vt:lpstr>28p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28c</vt:lpstr>
      <vt:lpstr>Présentation PowerPoint</vt:lpstr>
      <vt:lpstr>Présentation PowerPoint</vt:lpstr>
      <vt:lpstr>Présentation PowerPoint</vt:lpstr>
      <vt:lpstr>Présentation PowerPoint</vt:lpstr>
      <vt:lpstr>The Acts of our fathers, the apostles, may their blessings be with us.  Amen.</vt:lpstr>
      <vt:lpstr>28a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28pg</vt:lpstr>
      <vt:lpstr>28g</vt:lpstr>
      <vt:lpstr>Présentation PowerPoint</vt:lpstr>
      <vt:lpstr>Présentation PowerPoint</vt:lpstr>
      <vt:lpstr>Présentation PowerPoint</vt:lpstr>
      <vt:lpstr>Présentation PowerPoint</vt:lpstr>
      <vt:lpstr>Présentation PowerPoint</vt:lpstr>
      <vt:lpstr>29pv</vt:lpstr>
      <vt:lpstr>29v</vt:lpstr>
      <vt:lpstr>Présentation PowerPoint</vt:lpstr>
      <vt:lpstr>Présentation PowerPoint</vt:lpstr>
      <vt:lpstr>Présentation PowerPoint</vt:lpstr>
      <vt:lpstr>Présentation PowerPoint</vt:lpstr>
      <vt:lpstr>Présentation PowerPoint</vt:lpstr>
      <vt:lpstr>29pm</vt:lpstr>
      <vt:lpstr>29m</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29p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29c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29a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29pg</vt:lpstr>
      <vt:lpstr>29g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30pv</vt:lpstr>
      <vt:lpstr>30v</vt:lpstr>
      <vt:lpstr>Présentation PowerPoint</vt:lpstr>
      <vt:lpstr>Présentation PowerPoint</vt:lpstr>
      <vt:lpstr>Présentation PowerPoint</vt:lpstr>
      <vt:lpstr>Présentation PowerPoint</vt:lpstr>
      <vt:lpstr>30pm</vt:lpstr>
      <vt:lpstr>30m</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30p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30c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30a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30pg</vt:lpstr>
      <vt:lpstr>30g</vt:lpstr>
      <vt:lpstr>Présentation PowerPoint</vt:lpstr>
      <vt:lpstr>Présentation PowerPoint</vt:lpstr>
      <vt:lpstr>Présentation PowerPoint</vt:lpstr>
      <vt:lpstr>Présentation PowerPoint</vt:lpstr>
    </vt:vector>
  </TitlesOfParts>
  <Company>Virgin Mary Coptic Orthodox Church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Fr. Tadros El-Masry</dc:creator>
  <cp:lastModifiedBy>Christophe Boshra</cp:lastModifiedBy>
  <cp:revision>706</cp:revision>
  <dcterms:created xsi:type="dcterms:W3CDTF">2007-08-10T17:48:37Z</dcterms:created>
  <dcterms:modified xsi:type="dcterms:W3CDTF">2021-02-24T16:09:32Z</dcterms:modified>
</cp:coreProperties>
</file>